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diagrams/layout7.xml" ContentType="application/vnd.openxmlformats-officedocument.drawingml.diagramLayout+xml"/>
  <Override PartName="/ppt/diagrams/data8.xml" ContentType="application/vnd.openxmlformats-officedocument.drawingml.diagramData+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commentAuthors.xml" ContentType="application/vnd.openxmlformats-officedocument.presentationml.commentAuthors+xml"/>
  <Override PartName="/ppt/diagrams/layout3.xml" ContentType="application/vnd.openxmlformats-officedocument.drawingml.diagramLayout+xml"/>
  <Override PartName="/ppt/diagrams/data4.xml" ContentType="application/vnd.openxmlformats-officedocument.drawingml.diagramData+xml"/>
  <Override PartName="/ppt/diagrams/colors8.xml" ContentType="application/vnd.openxmlformats-officedocument.drawingml.diagramColors+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diagrams/quickStyle9.xml" ContentType="application/vnd.openxmlformats-officedocument.drawingml.diagramStyl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diagrams/quickStyle7.xml" ContentType="application/vnd.openxmlformats-officedocument.drawingml.diagramStyle+xml"/>
  <Override PartName="/ppt/diagrams/drawing5.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diagrams/colors2.xml" ContentType="application/vnd.openxmlformats-officedocument.drawingml.diagramColors+xml"/>
  <Override PartName="/ppt/notesSlides/notesSlide3.xml" ContentType="application/vnd.openxmlformats-officedocument.presentationml.notesSlide+xml"/>
  <Default Extension="png" ContentType="image/png"/>
  <Override PartName="/ppt/diagrams/quickStyle5.xml" ContentType="application/vnd.openxmlformats-officedocument.drawingml.diagramStyle+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diagrams/layout6.xml" ContentType="application/vnd.openxmlformats-officedocument.drawingml.diagramLayout+xml"/>
  <Override PartName="/ppt/diagrams/data9.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drawing6.xml" ContentType="application/vnd.ms-office.drawingml.diagramDrawing+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notesSlides/notesSlide4.xml" ContentType="application/vnd.openxmlformats-officedocument.presentationml.notesSlide+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8" r:id="rId1"/>
  </p:sldMasterIdLst>
  <p:notesMasterIdLst>
    <p:notesMasterId r:id="rId36"/>
  </p:notesMasterIdLst>
  <p:sldIdLst>
    <p:sldId id="264" r:id="rId2"/>
    <p:sldId id="347" r:id="rId3"/>
    <p:sldId id="257" r:id="rId4"/>
    <p:sldId id="329" r:id="rId5"/>
    <p:sldId id="336" r:id="rId6"/>
    <p:sldId id="393" r:id="rId7"/>
    <p:sldId id="395" r:id="rId8"/>
    <p:sldId id="418" r:id="rId9"/>
    <p:sldId id="411" r:id="rId10"/>
    <p:sldId id="331" r:id="rId11"/>
    <p:sldId id="332" r:id="rId12"/>
    <p:sldId id="280" r:id="rId13"/>
    <p:sldId id="416" r:id="rId14"/>
    <p:sldId id="415" r:id="rId15"/>
    <p:sldId id="356" r:id="rId16"/>
    <p:sldId id="361" r:id="rId17"/>
    <p:sldId id="384" r:id="rId18"/>
    <p:sldId id="406" r:id="rId19"/>
    <p:sldId id="413" r:id="rId20"/>
    <p:sldId id="431" r:id="rId21"/>
    <p:sldId id="428" r:id="rId22"/>
    <p:sldId id="429" r:id="rId23"/>
    <p:sldId id="374" r:id="rId24"/>
    <p:sldId id="370" r:id="rId25"/>
    <p:sldId id="421" r:id="rId26"/>
    <p:sldId id="417" r:id="rId27"/>
    <p:sldId id="390" r:id="rId28"/>
    <p:sldId id="405" r:id="rId29"/>
    <p:sldId id="420" r:id="rId30"/>
    <p:sldId id="424" r:id="rId31"/>
    <p:sldId id="432" r:id="rId32"/>
    <p:sldId id="437" r:id="rId33"/>
    <p:sldId id="436" r:id="rId34"/>
    <p:sldId id="438" r:id="rId35"/>
  </p:sldIdLst>
  <p:sldSz cx="9144000" cy="6858000" type="screen4x3"/>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lumno" initials="a"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FF3300"/>
    <a:srgbClr val="0066FF"/>
    <a:srgbClr val="FFFF99"/>
    <a:srgbClr val="FF9966"/>
    <a:srgbClr val="BB43B2"/>
    <a:srgbClr val="E3B3E0"/>
    <a:srgbClr val="B1E5BA"/>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19" autoAdjust="0"/>
    <p:restoredTop sz="79231" autoAdjust="0"/>
  </p:normalViewPr>
  <p:slideViewPr>
    <p:cSldViewPr>
      <p:cViewPr varScale="1">
        <p:scale>
          <a:sx n="35" d="100"/>
          <a:sy n="35" d="100"/>
        </p:scale>
        <p:origin x="-1416"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60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_rels/data8.xml.rels><?xml version="1.0" encoding="UTF-8" standalone="yes"?>
<Relationships xmlns="http://schemas.openxmlformats.org/package/2006/relationships"><Relationship Id="rId1" Type="http://schemas.openxmlformats.org/officeDocument/2006/relationships/image" Target="../media/image40.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D84ED53-EF38-4B9D-8288-38A8AB856D86}"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s-AR"/>
        </a:p>
      </dgm:t>
    </dgm:pt>
    <dgm:pt modelId="{2757327F-4F3D-4E1F-B695-184699A61202}" type="pres">
      <dgm:prSet presAssocID="{FD84ED53-EF38-4B9D-8288-38A8AB856D86}" presName="Name0" presStyleCnt="0">
        <dgm:presLayoutVars>
          <dgm:dir/>
          <dgm:resizeHandles val="exact"/>
        </dgm:presLayoutVars>
      </dgm:prSet>
      <dgm:spPr/>
      <dgm:t>
        <a:bodyPr/>
        <a:lstStyle/>
        <a:p>
          <a:endParaRPr lang="es-AR"/>
        </a:p>
      </dgm:t>
    </dgm:pt>
  </dgm:ptLst>
  <dgm:cxnLst>
    <dgm:cxn modelId="{A78C6A4C-58C6-4E4C-82EB-A4415240CD88}" type="presOf" srcId="{FD84ED53-EF38-4B9D-8288-38A8AB856D86}" destId="{2757327F-4F3D-4E1F-B695-184699A61202}" srcOrd="0" destOrd="0" presId="urn:microsoft.com/office/officeart/2005/8/layout/hList6"/>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2B9554E-DE6B-489D-8C4C-4562A9FA8258}" type="doc">
      <dgm:prSet loTypeId="urn:microsoft.com/office/officeart/2005/8/layout/hList6" loCatId="list" qsTypeId="urn:microsoft.com/office/officeart/2005/8/quickstyle/simple1" qsCatId="simple" csTypeId="urn:microsoft.com/office/officeart/2005/8/colors/accent3_2" csCatId="accent3" phldr="1"/>
      <dgm:spPr/>
      <dgm:t>
        <a:bodyPr/>
        <a:lstStyle/>
        <a:p>
          <a:endParaRPr lang="es-AR"/>
        </a:p>
      </dgm:t>
    </dgm:pt>
    <dgm:pt modelId="{54480492-B043-40E1-AB3E-3989E1551207}">
      <dgm:prSet phldrT="[Texto]">
        <dgm:style>
          <a:lnRef idx="1">
            <a:schemeClr val="accent1"/>
          </a:lnRef>
          <a:fillRef idx="3">
            <a:schemeClr val="accent1"/>
          </a:fillRef>
          <a:effectRef idx="2">
            <a:schemeClr val="accent1"/>
          </a:effectRef>
          <a:fontRef idx="minor">
            <a:schemeClr val="lt1"/>
          </a:fontRef>
        </dgm:style>
      </dgm:prSet>
      <dgm:spPr>
        <a:solidFill>
          <a:srgbClr val="FF3300"/>
        </a:solidFill>
        <a:ln>
          <a:solidFill>
            <a:schemeClr val="accent5">
              <a:lumMod val="60000"/>
              <a:lumOff val="40000"/>
            </a:schemeClr>
          </a:solidFill>
        </a:ln>
      </dgm:spPr>
      <dgm:t>
        <a:bodyPr/>
        <a:lstStyle/>
        <a:p>
          <a:r>
            <a:rPr lang="es-AR" dirty="0" smtClean="0"/>
            <a:t>DERECHOS SOBERANOS ARGENTINOS</a:t>
          </a:r>
          <a:endParaRPr lang="es-AR" dirty="0"/>
        </a:p>
      </dgm:t>
    </dgm:pt>
    <dgm:pt modelId="{70041F50-7330-4D54-A9B1-9E8BCFD7EE1D}" type="parTrans" cxnId="{6103F37E-8817-4F88-92C9-AFD6B32CB6D3}">
      <dgm:prSet/>
      <dgm:spPr/>
      <dgm:t>
        <a:bodyPr/>
        <a:lstStyle/>
        <a:p>
          <a:endParaRPr lang="es-AR"/>
        </a:p>
      </dgm:t>
    </dgm:pt>
    <dgm:pt modelId="{43AFAD1F-4722-481A-ADAC-C5D698FF7D4B}" type="sibTrans" cxnId="{6103F37E-8817-4F88-92C9-AFD6B32CB6D3}">
      <dgm:prSet/>
      <dgm:spPr/>
      <dgm:t>
        <a:bodyPr/>
        <a:lstStyle/>
        <a:p>
          <a:endParaRPr lang="es-AR"/>
        </a:p>
      </dgm:t>
    </dgm:pt>
    <dgm:pt modelId="{B3B42553-51F9-4FC8-911E-DABC31685299}" type="pres">
      <dgm:prSet presAssocID="{42B9554E-DE6B-489D-8C4C-4562A9FA8258}" presName="Name0" presStyleCnt="0">
        <dgm:presLayoutVars>
          <dgm:dir/>
          <dgm:resizeHandles val="exact"/>
        </dgm:presLayoutVars>
      </dgm:prSet>
      <dgm:spPr/>
      <dgm:t>
        <a:bodyPr/>
        <a:lstStyle/>
        <a:p>
          <a:endParaRPr lang="es-AR"/>
        </a:p>
      </dgm:t>
    </dgm:pt>
    <dgm:pt modelId="{2A186687-90CB-4716-916F-07E94E14243E}" type="pres">
      <dgm:prSet presAssocID="{54480492-B043-40E1-AB3E-3989E1551207}" presName="node" presStyleLbl="node1" presStyleIdx="0" presStyleCnt="1" custScaleX="2000000" custLinFactNeighborX="-244" custLinFactNeighborY="4819">
        <dgm:presLayoutVars>
          <dgm:bulletEnabled val="1"/>
        </dgm:presLayoutVars>
      </dgm:prSet>
      <dgm:spPr/>
      <dgm:t>
        <a:bodyPr/>
        <a:lstStyle/>
        <a:p>
          <a:endParaRPr lang="es-AR"/>
        </a:p>
      </dgm:t>
    </dgm:pt>
  </dgm:ptLst>
  <dgm:cxnLst>
    <dgm:cxn modelId="{A9EE8515-8032-4AB4-A9F3-244044A39C2D}" type="presOf" srcId="{54480492-B043-40E1-AB3E-3989E1551207}" destId="{2A186687-90CB-4716-916F-07E94E14243E}" srcOrd="0" destOrd="0" presId="urn:microsoft.com/office/officeart/2005/8/layout/hList6"/>
    <dgm:cxn modelId="{A90D2FE4-8728-4D3E-BE3D-5D8199FED4C6}" type="presOf" srcId="{42B9554E-DE6B-489D-8C4C-4562A9FA8258}" destId="{B3B42553-51F9-4FC8-911E-DABC31685299}" srcOrd="0" destOrd="0" presId="urn:microsoft.com/office/officeart/2005/8/layout/hList6"/>
    <dgm:cxn modelId="{6103F37E-8817-4F88-92C9-AFD6B32CB6D3}" srcId="{42B9554E-DE6B-489D-8C4C-4562A9FA8258}" destId="{54480492-B043-40E1-AB3E-3989E1551207}" srcOrd="0" destOrd="0" parTransId="{70041F50-7330-4D54-A9B1-9E8BCFD7EE1D}" sibTransId="{43AFAD1F-4722-481A-ADAC-C5D698FF7D4B}"/>
    <dgm:cxn modelId="{ED36C7EC-F308-48CA-AAFE-CD05131E3E4E}" type="presParOf" srcId="{B3B42553-51F9-4FC8-911E-DABC31685299}" destId="{2A186687-90CB-4716-916F-07E94E14243E}" srcOrd="0" destOrd="0" presId="urn:microsoft.com/office/officeart/2005/8/layout/hList6"/>
  </dgm:cxnLst>
  <dgm:bg/>
  <dgm:whole/>
  <dgm:extLst>
    <a:ext uri="http://schemas.microsoft.com/office/drawing/2008/diagram">
      <dsp:dataModelExt xmlns=""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6F485CE-00C9-4507-934D-4A06EA7311C8}" type="doc">
      <dgm:prSet loTypeId="urn:microsoft.com/office/officeart/2005/8/layout/hList6" loCatId="list" qsTypeId="urn:microsoft.com/office/officeart/2005/8/quickstyle/simple3" qsCatId="simple" csTypeId="urn:microsoft.com/office/officeart/2005/8/colors/accent6_5" csCatId="accent6" phldr="1"/>
      <dgm:spPr/>
      <dgm:t>
        <a:bodyPr/>
        <a:lstStyle/>
        <a:p>
          <a:endParaRPr lang="es-AR"/>
        </a:p>
      </dgm:t>
    </dgm:pt>
    <dgm:pt modelId="{17150E16-30D1-4DB6-BAAC-7BC5FB61B0C5}">
      <dgm:prSet phldrT="[Texto]">
        <dgm:style>
          <a:lnRef idx="1">
            <a:schemeClr val="accent6"/>
          </a:lnRef>
          <a:fillRef idx="3">
            <a:schemeClr val="accent6"/>
          </a:fillRef>
          <a:effectRef idx="2">
            <a:schemeClr val="accent6"/>
          </a:effectRef>
          <a:fontRef idx="minor">
            <a:schemeClr val="lt1"/>
          </a:fontRef>
        </dgm:style>
      </dgm:prSet>
      <dgm:spPr/>
      <dgm:t>
        <a:bodyPr/>
        <a:lstStyle/>
        <a:p>
          <a:pPr algn="l"/>
          <a:endParaRPr lang="es-AR" dirty="0" smtClean="0"/>
        </a:p>
        <a:p>
          <a:pPr algn="ctr"/>
          <a:r>
            <a:rPr lang="es-AR" dirty="0" smtClean="0"/>
            <a:t>OBJETO DE INTERÉS  EN LOS DIFERENTES MOMENTOS HISTÓRICOS</a:t>
          </a:r>
          <a:endParaRPr lang="es-AR" dirty="0"/>
        </a:p>
      </dgm:t>
    </dgm:pt>
    <dgm:pt modelId="{94D2B2E9-C7A2-4BC6-B99C-67DBF16A6695}" type="parTrans" cxnId="{24826E78-E382-413E-9D35-661E283FEABE}">
      <dgm:prSet/>
      <dgm:spPr/>
      <dgm:t>
        <a:bodyPr/>
        <a:lstStyle/>
        <a:p>
          <a:endParaRPr lang="es-AR"/>
        </a:p>
      </dgm:t>
    </dgm:pt>
    <dgm:pt modelId="{07A777E5-1778-49A8-91EB-01A88CC943C2}" type="sibTrans" cxnId="{24826E78-E382-413E-9D35-661E283FEABE}">
      <dgm:prSet/>
      <dgm:spPr/>
      <dgm:t>
        <a:bodyPr/>
        <a:lstStyle/>
        <a:p>
          <a:endParaRPr lang="es-AR"/>
        </a:p>
      </dgm:t>
    </dgm:pt>
    <dgm:pt modelId="{6B6404AF-38FA-4627-BD25-7805739400F8}">
      <dgm:prSet phldrT="[Texto]" phldr="1">
        <dgm:style>
          <a:lnRef idx="1">
            <a:schemeClr val="accent6"/>
          </a:lnRef>
          <a:fillRef idx="3">
            <a:schemeClr val="accent6"/>
          </a:fillRef>
          <a:effectRef idx="2">
            <a:schemeClr val="accent6"/>
          </a:effectRef>
          <a:fontRef idx="minor">
            <a:schemeClr val="lt1"/>
          </a:fontRef>
        </dgm:style>
      </dgm:prSet>
      <dgm:spPr/>
      <dgm:t>
        <a:bodyPr/>
        <a:lstStyle/>
        <a:p>
          <a:pPr algn="l"/>
          <a:endParaRPr lang="es-AR" dirty="0"/>
        </a:p>
      </dgm:t>
    </dgm:pt>
    <dgm:pt modelId="{B23B615F-6A8B-4B2B-B274-2298BB602474}" type="parTrans" cxnId="{3A1B323B-00E6-42E0-ADAC-A4F8FBEA4A7D}">
      <dgm:prSet/>
      <dgm:spPr/>
      <dgm:t>
        <a:bodyPr/>
        <a:lstStyle/>
        <a:p>
          <a:endParaRPr lang="es-AR"/>
        </a:p>
      </dgm:t>
    </dgm:pt>
    <dgm:pt modelId="{825B15D8-B23A-4F49-A564-8C4CE446D3D8}" type="sibTrans" cxnId="{3A1B323B-00E6-42E0-ADAC-A4F8FBEA4A7D}">
      <dgm:prSet/>
      <dgm:spPr/>
      <dgm:t>
        <a:bodyPr/>
        <a:lstStyle/>
        <a:p>
          <a:endParaRPr lang="es-AR"/>
        </a:p>
      </dgm:t>
    </dgm:pt>
    <dgm:pt modelId="{28F858B2-5E44-4BEF-BA74-4F6F123FE79D}">
      <dgm:prSet phldrT="[Texto]">
        <dgm:style>
          <a:lnRef idx="1">
            <a:schemeClr val="accent6"/>
          </a:lnRef>
          <a:fillRef idx="3">
            <a:schemeClr val="accent6"/>
          </a:fillRef>
          <a:effectRef idx="2">
            <a:schemeClr val="accent6"/>
          </a:effectRef>
          <a:fontRef idx="minor">
            <a:schemeClr val="lt1"/>
          </a:fontRef>
        </dgm:style>
      </dgm:prSet>
      <dgm:spPr/>
      <dgm:t>
        <a:bodyPr/>
        <a:lstStyle/>
        <a:p>
          <a:pPr algn="l"/>
          <a:endParaRPr lang="es-AR" dirty="0"/>
        </a:p>
      </dgm:t>
    </dgm:pt>
    <dgm:pt modelId="{B6B9067E-B848-490B-8A16-392D0549E11A}" type="parTrans" cxnId="{EF2EA3BD-7A6F-4220-AEB3-6AD5C98B2DC9}">
      <dgm:prSet/>
      <dgm:spPr/>
      <dgm:t>
        <a:bodyPr/>
        <a:lstStyle/>
        <a:p>
          <a:endParaRPr lang="es-AR"/>
        </a:p>
      </dgm:t>
    </dgm:pt>
    <dgm:pt modelId="{67A19B78-35A2-43FD-B721-030DFB1C1B5E}" type="sibTrans" cxnId="{EF2EA3BD-7A6F-4220-AEB3-6AD5C98B2DC9}">
      <dgm:prSet/>
      <dgm:spPr/>
      <dgm:t>
        <a:bodyPr/>
        <a:lstStyle/>
        <a:p>
          <a:endParaRPr lang="es-AR"/>
        </a:p>
      </dgm:t>
    </dgm:pt>
    <dgm:pt modelId="{D5BB3EB6-A8AA-4438-A9B3-201DA532DF10}" type="pres">
      <dgm:prSet presAssocID="{66F485CE-00C9-4507-934D-4A06EA7311C8}" presName="Name0" presStyleCnt="0">
        <dgm:presLayoutVars>
          <dgm:dir/>
          <dgm:resizeHandles val="exact"/>
        </dgm:presLayoutVars>
      </dgm:prSet>
      <dgm:spPr/>
      <dgm:t>
        <a:bodyPr/>
        <a:lstStyle/>
        <a:p>
          <a:endParaRPr lang="es-AR"/>
        </a:p>
      </dgm:t>
    </dgm:pt>
    <dgm:pt modelId="{64E623D0-80C5-4A61-B1FF-7A26AE56B716}" type="pres">
      <dgm:prSet presAssocID="{17150E16-30D1-4DB6-BAAC-7BC5FB61B0C5}" presName="node" presStyleLbl="node1" presStyleIdx="0" presStyleCnt="1" custScaleX="93364" custLinFactX="-9654" custLinFactNeighborX="-100000">
        <dgm:presLayoutVars>
          <dgm:bulletEnabled val="1"/>
        </dgm:presLayoutVars>
      </dgm:prSet>
      <dgm:spPr/>
      <dgm:t>
        <a:bodyPr/>
        <a:lstStyle/>
        <a:p>
          <a:endParaRPr lang="es-AR"/>
        </a:p>
      </dgm:t>
    </dgm:pt>
  </dgm:ptLst>
  <dgm:cxnLst>
    <dgm:cxn modelId="{3A1B323B-00E6-42E0-ADAC-A4F8FBEA4A7D}" srcId="{17150E16-30D1-4DB6-BAAC-7BC5FB61B0C5}" destId="{6B6404AF-38FA-4627-BD25-7805739400F8}" srcOrd="0" destOrd="0" parTransId="{B23B615F-6A8B-4B2B-B274-2298BB602474}" sibTransId="{825B15D8-B23A-4F49-A564-8C4CE446D3D8}"/>
    <dgm:cxn modelId="{BC78F51C-378D-47DC-9029-7288C5980AC5}" type="presOf" srcId="{28F858B2-5E44-4BEF-BA74-4F6F123FE79D}" destId="{64E623D0-80C5-4A61-B1FF-7A26AE56B716}" srcOrd="0" destOrd="2" presId="urn:microsoft.com/office/officeart/2005/8/layout/hList6"/>
    <dgm:cxn modelId="{24826E78-E382-413E-9D35-661E283FEABE}" srcId="{66F485CE-00C9-4507-934D-4A06EA7311C8}" destId="{17150E16-30D1-4DB6-BAAC-7BC5FB61B0C5}" srcOrd="0" destOrd="0" parTransId="{94D2B2E9-C7A2-4BC6-B99C-67DBF16A6695}" sibTransId="{07A777E5-1778-49A8-91EB-01A88CC943C2}"/>
    <dgm:cxn modelId="{EF2EA3BD-7A6F-4220-AEB3-6AD5C98B2DC9}" srcId="{17150E16-30D1-4DB6-BAAC-7BC5FB61B0C5}" destId="{28F858B2-5E44-4BEF-BA74-4F6F123FE79D}" srcOrd="1" destOrd="0" parTransId="{B6B9067E-B848-490B-8A16-392D0549E11A}" sibTransId="{67A19B78-35A2-43FD-B721-030DFB1C1B5E}"/>
    <dgm:cxn modelId="{810E986A-EC92-43F5-9045-7769A1A4AB48}" type="presOf" srcId="{66F485CE-00C9-4507-934D-4A06EA7311C8}" destId="{D5BB3EB6-A8AA-4438-A9B3-201DA532DF10}" srcOrd="0" destOrd="0" presId="urn:microsoft.com/office/officeart/2005/8/layout/hList6"/>
    <dgm:cxn modelId="{0243A089-331D-4B6E-95CA-4146937EA856}" type="presOf" srcId="{6B6404AF-38FA-4627-BD25-7805739400F8}" destId="{64E623D0-80C5-4A61-B1FF-7A26AE56B716}" srcOrd="0" destOrd="1" presId="urn:microsoft.com/office/officeart/2005/8/layout/hList6"/>
    <dgm:cxn modelId="{A1DA3117-A051-408B-8C73-EC92BC14D230}" type="presOf" srcId="{17150E16-30D1-4DB6-BAAC-7BC5FB61B0C5}" destId="{64E623D0-80C5-4A61-B1FF-7A26AE56B716}" srcOrd="0" destOrd="0" presId="urn:microsoft.com/office/officeart/2005/8/layout/hList6"/>
    <dgm:cxn modelId="{DB37985A-8AFD-4CF2-913E-56E60A4B38DB}" type="presParOf" srcId="{D5BB3EB6-A8AA-4438-A9B3-201DA532DF10}" destId="{64E623D0-80C5-4A61-B1FF-7A26AE56B716}" srcOrd="0" destOrd="0" presId="urn:microsoft.com/office/officeart/2005/8/layout/hList6"/>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D0F87EC-B657-43EE-9A43-5FAB5C9C51B5}"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s-AR"/>
        </a:p>
      </dgm:t>
    </dgm:pt>
    <dgm:pt modelId="{6E92866C-203B-48BF-B40C-822788AFA49D}">
      <dgm:prSet phldrT="[Texto]"/>
      <dgm:spPr/>
      <dgm:t>
        <a:bodyPr/>
        <a:lstStyle/>
        <a:p>
          <a:pPr algn="ctr"/>
          <a:r>
            <a:rPr lang="es-AR" dirty="0" smtClean="0"/>
            <a:t>Islas Malvinas</a:t>
          </a:r>
          <a:endParaRPr lang="es-AR" dirty="0"/>
        </a:p>
      </dgm:t>
    </dgm:pt>
    <dgm:pt modelId="{101191EB-A3C4-4188-AC12-D926B377B4F0}" type="parTrans" cxnId="{D1A2B35C-7E12-44CD-8616-2467ADE17CCE}">
      <dgm:prSet/>
      <dgm:spPr/>
      <dgm:t>
        <a:bodyPr/>
        <a:lstStyle/>
        <a:p>
          <a:endParaRPr lang="es-AR"/>
        </a:p>
      </dgm:t>
    </dgm:pt>
    <dgm:pt modelId="{05808B79-69BA-498C-8A89-B9ECCEB051EA}" type="sibTrans" cxnId="{D1A2B35C-7E12-44CD-8616-2467ADE17CCE}">
      <dgm:prSet/>
      <dgm:spPr/>
      <dgm:t>
        <a:bodyPr/>
        <a:lstStyle/>
        <a:p>
          <a:endParaRPr lang="es-AR"/>
        </a:p>
      </dgm:t>
    </dgm:pt>
    <dgm:pt modelId="{7F2F8FF7-1FFF-4FEE-942C-269039D365D4}">
      <dgm:prSet phldrT="[Texto]"/>
      <dgm:spPr/>
      <dgm:t>
        <a:bodyPr/>
        <a:lstStyle/>
        <a:p>
          <a:pPr algn="ctr"/>
          <a:r>
            <a:rPr lang="es-AR" dirty="0" smtClean="0"/>
            <a:t>Islas </a:t>
          </a:r>
          <a:r>
            <a:rPr lang="es-AR" dirty="0" err="1" smtClean="0"/>
            <a:t>Georgias</a:t>
          </a:r>
          <a:r>
            <a:rPr lang="es-AR" dirty="0" smtClean="0"/>
            <a:t> e Islas </a:t>
          </a:r>
          <a:r>
            <a:rPr lang="es-AR" dirty="0" err="1" smtClean="0"/>
            <a:t>Sandwich</a:t>
          </a:r>
          <a:r>
            <a:rPr lang="es-AR" dirty="0" smtClean="0"/>
            <a:t> del Sur</a:t>
          </a:r>
          <a:endParaRPr lang="es-AR" dirty="0"/>
        </a:p>
      </dgm:t>
    </dgm:pt>
    <dgm:pt modelId="{BE01BF70-92BF-441A-B220-AA95DFBB9AF5}" type="parTrans" cxnId="{210789D3-1C78-4059-AED5-24225F789D93}">
      <dgm:prSet/>
      <dgm:spPr/>
      <dgm:t>
        <a:bodyPr/>
        <a:lstStyle/>
        <a:p>
          <a:endParaRPr lang="es-AR"/>
        </a:p>
      </dgm:t>
    </dgm:pt>
    <dgm:pt modelId="{8B853563-3C24-48B8-B9B7-2B02048CE8D0}" type="sibTrans" cxnId="{210789D3-1C78-4059-AED5-24225F789D93}">
      <dgm:prSet/>
      <dgm:spPr/>
      <dgm:t>
        <a:bodyPr/>
        <a:lstStyle/>
        <a:p>
          <a:endParaRPr lang="es-AR"/>
        </a:p>
      </dgm:t>
    </dgm:pt>
    <dgm:pt modelId="{1E0C8E19-21B6-4546-9A68-C372B3DF5C83}" type="pres">
      <dgm:prSet presAssocID="{CD0F87EC-B657-43EE-9A43-5FAB5C9C51B5}" presName="linear" presStyleCnt="0">
        <dgm:presLayoutVars>
          <dgm:animLvl val="lvl"/>
          <dgm:resizeHandles val="exact"/>
        </dgm:presLayoutVars>
      </dgm:prSet>
      <dgm:spPr/>
      <dgm:t>
        <a:bodyPr/>
        <a:lstStyle/>
        <a:p>
          <a:endParaRPr lang="es-AR"/>
        </a:p>
      </dgm:t>
    </dgm:pt>
    <dgm:pt modelId="{32328780-40FE-45CC-AD13-77DCBE1F04D9}" type="pres">
      <dgm:prSet presAssocID="{6E92866C-203B-48BF-B40C-822788AFA49D}" presName="parentText" presStyleLbl="node1" presStyleIdx="0" presStyleCnt="2">
        <dgm:presLayoutVars>
          <dgm:chMax val="0"/>
          <dgm:bulletEnabled val="1"/>
        </dgm:presLayoutVars>
      </dgm:prSet>
      <dgm:spPr/>
      <dgm:t>
        <a:bodyPr/>
        <a:lstStyle/>
        <a:p>
          <a:endParaRPr lang="es-AR"/>
        </a:p>
      </dgm:t>
    </dgm:pt>
    <dgm:pt modelId="{41855C02-3767-426D-95A3-BF11B2D4DC03}" type="pres">
      <dgm:prSet presAssocID="{05808B79-69BA-498C-8A89-B9ECCEB051EA}" presName="spacer" presStyleCnt="0"/>
      <dgm:spPr/>
    </dgm:pt>
    <dgm:pt modelId="{7D773596-E767-4F42-A432-B4E7C63FADD3}" type="pres">
      <dgm:prSet presAssocID="{7F2F8FF7-1FFF-4FEE-942C-269039D365D4}" presName="parentText" presStyleLbl="node1" presStyleIdx="1" presStyleCnt="2">
        <dgm:presLayoutVars>
          <dgm:chMax val="0"/>
          <dgm:bulletEnabled val="1"/>
        </dgm:presLayoutVars>
      </dgm:prSet>
      <dgm:spPr/>
      <dgm:t>
        <a:bodyPr/>
        <a:lstStyle/>
        <a:p>
          <a:endParaRPr lang="es-AR"/>
        </a:p>
      </dgm:t>
    </dgm:pt>
  </dgm:ptLst>
  <dgm:cxnLst>
    <dgm:cxn modelId="{210789D3-1C78-4059-AED5-24225F789D93}" srcId="{CD0F87EC-B657-43EE-9A43-5FAB5C9C51B5}" destId="{7F2F8FF7-1FFF-4FEE-942C-269039D365D4}" srcOrd="1" destOrd="0" parTransId="{BE01BF70-92BF-441A-B220-AA95DFBB9AF5}" sibTransId="{8B853563-3C24-48B8-B9B7-2B02048CE8D0}"/>
    <dgm:cxn modelId="{F69036EF-B593-4CC2-BBAB-BABDB5D3CF9F}" type="presOf" srcId="{7F2F8FF7-1FFF-4FEE-942C-269039D365D4}" destId="{7D773596-E767-4F42-A432-B4E7C63FADD3}" srcOrd="0" destOrd="0" presId="urn:microsoft.com/office/officeart/2005/8/layout/vList2"/>
    <dgm:cxn modelId="{D1A2B35C-7E12-44CD-8616-2467ADE17CCE}" srcId="{CD0F87EC-B657-43EE-9A43-5FAB5C9C51B5}" destId="{6E92866C-203B-48BF-B40C-822788AFA49D}" srcOrd="0" destOrd="0" parTransId="{101191EB-A3C4-4188-AC12-D926B377B4F0}" sibTransId="{05808B79-69BA-498C-8A89-B9ECCEB051EA}"/>
    <dgm:cxn modelId="{3CEC4F27-E3B8-4D65-869B-6C713A68CF66}" type="presOf" srcId="{6E92866C-203B-48BF-B40C-822788AFA49D}" destId="{32328780-40FE-45CC-AD13-77DCBE1F04D9}" srcOrd="0" destOrd="0" presId="urn:microsoft.com/office/officeart/2005/8/layout/vList2"/>
    <dgm:cxn modelId="{D016D3BF-DF96-49F3-A228-CAF980BD8A86}" type="presOf" srcId="{CD0F87EC-B657-43EE-9A43-5FAB5C9C51B5}" destId="{1E0C8E19-21B6-4546-9A68-C372B3DF5C83}" srcOrd="0" destOrd="0" presId="urn:microsoft.com/office/officeart/2005/8/layout/vList2"/>
    <dgm:cxn modelId="{CE691D84-F999-409A-B034-148C5333AB3F}" type="presParOf" srcId="{1E0C8E19-21B6-4546-9A68-C372B3DF5C83}" destId="{32328780-40FE-45CC-AD13-77DCBE1F04D9}" srcOrd="0" destOrd="0" presId="urn:microsoft.com/office/officeart/2005/8/layout/vList2"/>
    <dgm:cxn modelId="{97006849-5D66-4506-BDB0-4858BD08FAD6}" type="presParOf" srcId="{1E0C8E19-21B6-4546-9A68-C372B3DF5C83}" destId="{41855C02-3767-426D-95A3-BF11B2D4DC03}" srcOrd="1" destOrd="0" presId="urn:microsoft.com/office/officeart/2005/8/layout/vList2"/>
    <dgm:cxn modelId="{6F30ADC0-B796-4E75-A28C-EFBC15BB1064}" type="presParOf" srcId="{1E0C8E19-21B6-4546-9A68-C372B3DF5C83}" destId="{7D773596-E767-4F42-A432-B4E7C63FADD3}" srcOrd="2" destOrd="0" presId="urn:microsoft.com/office/officeart/2005/8/layout/vList2"/>
  </dgm:cxnLst>
  <dgm:bg/>
  <dgm:whole/>
</dgm:dataModel>
</file>

<file path=ppt/diagrams/data5.xml><?xml version="1.0" encoding="utf-8"?>
<dgm:dataModel xmlns:dgm="http://schemas.openxmlformats.org/drawingml/2006/diagram" xmlns:a="http://schemas.openxmlformats.org/drawingml/2006/main">
  <dgm:ptLst>
    <dgm:pt modelId="{13AB75FD-BFC7-40EF-A4A7-8197011A0F1A}"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s-AR"/>
        </a:p>
      </dgm:t>
    </dgm:pt>
    <dgm:pt modelId="{2353474C-6A97-45E6-A0F2-F4E1F13F3857}">
      <dgm:prSet/>
      <dgm:spPr/>
      <dgm:t>
        <a:bodyPr/>
        <a:lstStyle/>
        <a:p>
          <a:pPr rtl="0"/>
          <a:r>
            <a:rPr lang="es-AR" b="1" dirty="0" smtClean="0">
              <a:solidFill>
                <a:schemeClr val="tx1"/>
              </a:solidFill>
            </a:rPr>
            <a:t>1982</a:t>
          </a:r>
          <a:endParaRPr lang="es-AR" b="1" dirty="0">
            <a:solidFill>
              <a:schemeClr val="tx1"/>
            </a:solidFill>
          </a:endParaRPr>
        </a:p>
      </dgm:t>
    </dgm:pt>
    <dgm:pt modelId="{98DC1BB2-6216-415A-9E55-D2F399FB5071}" type="parTrans" cxnId="{3C2713F0-39B0-4ABA-860F-DEAAD05B14D9}">
      <dgm:prSet/>
      <dgm:spPr/>
      <dgm:t>
        <a:bodyPr/>
        <a:lstStyle/>
        <a:p>
          <a:endParaRPr lang="es-AR"/>
        </a:p>
      </dgm:t>
    </dgm:pt>
    <dgm:pt modelId="{59C1FEE5-8751-4F30-A39C-FD315B256D14}" type="sibTrans" cxnId="{3C2713F0-39B0-4ABA-860F-DEAAD05B14D9}">
      <dgm:prSet/>
      <dgm:spPr/>
      <dgm:t>
        <a:bodyPr/>
        <a:lstStyle/>
        <a:p>
          <a:endParaRPr lang="es-AR"/>
        </a:p>
      </dgm:t>
    </dgm:pt>
    <dgm:pt modelId="{E3996126-70D1-4EBC-914B-4808EBB7713A}">
      <dgm:prSet/>
      <dgm:spPr>
        <a:solidFill>
          <a:srgbClr val="00B050"/>
        </a:solidFill>
      </dgm:spPr>
      <dgm:t>
        <a:bodyPr/>
        <a:lstStyle/>
        <a:p>
          <a:pPr rtl="0"/>
          <a:r>
            <a:rPr lang="es-AR" b="1" dirty="0" smtClean="0">
              <a:solidFill>
                <a:schemeClr val="tx1"/>
              </a:solidFill>
            </a:rPr>
            <a:t>Cambios</a:t>
          </a:r>
          <a:endParaRPr lang="es-AR" b="1" dirty="0">
            <a:solidFill>
              <a:schemeClr val="tx1"/>
            </a:solidFill>
          </a:endParaRPr>
        </a:p>
      </dgm:t>
    </dgm:pt>
    <dgm:pt modelId="{30497FF2-A5BF-471C-A0D8-3DEC26BBDB92}" type="parTrans" cxnId="{D02BE9E5-18D0-49B3-ADFE-00A05348154C}">
      <dgm:prSet/>
      <dgm:spPr/>
      <dgm:t>
        <a:bodyPr/>
        <a:lstStyle/>
        <a:p>
          <a:endParaRPr lang="es-AR"/>
        </a:p>
      </dgm:t>
    </dgm:pt>
    <dgm:pt modelId="{38F640A0-E32D-4BF3-A50E-30CB167B3E6D}" type="sibTrans" cxnId="{D02BE9E5-18D0-49B3-ADFE-00A05348154C}">
      <dgm:prSet/>
      <dgm:spPr/>
      <dgm:t>
        <a:bodyPr/>
        <a:lstStyle/>
        <a:p>
          <a:endParaRPr lang="es-AR"/>
        </a:p>
      </dgm:t>
    </dgm:pt>
    <dgm:pt modelId="{E7F9242C-45BC-4FA1-A385-8277F01C1329}">
      <dgm:prSet/>
      <dgm:spPr>
        <a:solidFill>
          <a:srgbClr val="BB43B2"/>
        </a:solidFill>
      </dgm:spPr>
      <dgm:t>
        <a:bodyPr/>
        <a:lstStyle/>
        <a:p>
          <a:pPr rtl="0"/>
          <a:r>
            <a:rPr lang="es-AR" b="1" dirty="0" smtClean="0">
              <a:solidFill>
                <a:schemeClr val="tx1"/>
              </a:solidFill>
            </a:rPr>
            <a:t>Continuidades</a:t>
          </a:r>
          <a:endParaRPr lang="es-AR" b="1" dirty="0">
            <a:solidFill>
              <a:schemeClr val="tx1"/>
            </a:solidFill>
          </a:endParaRPr>
        </a:p>
      </dgm:t>
    </dgm:pt>
    <dgm:pt modelId="{68EDB7C2-ADA9-4A6E-8F7A-98D76A1AC880}" type="parTrans" cxnId="{85F11352-2358-4FCA-AD4E-370491BC2CF2}">
      <dgm:prSet/>
      <dgm:spPr/>
      <dgm:t>
        <a:bodyPr/>
        <a:lstStyle/>
        <a:p>
          <a:endParaRPr lang="es-AR"/>
        </a:p>
      </dgm:t>
    </dgm:pt>
    <dgm:pt modelId="{8F477F6D-5759-4648-B2FA-D051B77170C0}" type="sibTrans" cxnId="{85F11352-2358-4FCA-AD4E-370491BC2CF2}">
      <dgm:prSet/>
      <dgm:spPr/>
      <dgm:t>
        <a:bodyPr/>
        <a:lstStyle/>
        <a:p>
          <a:endParaRPr lang="es-AR"/>
        </a:p>
      </dgm:t>
    </dgm:pt>
    <dgm:pt modelId="{ACA3C559-FB47-4316-AF66-E433E39BEE6F}" type="pres">
      <dgm:prSet presAssocID="{13AB75FD-BFC7-40EF-A4A7-8197011A0F1A}" presName="CompostProcess" presStyleCnt="0">
        <dgm:presLayoutVars>
          <dgm:dir/>
          <dgm:resizeHandles val="exact"/>
        </dgm:presLayoutVars>
      </dgm:prSet>
      <dgm:spPr/>
      <dgm:t>
        <a:bodyPr/>
        <a:lstStyle/>
        <a:p>
          <a:endParaRPr lang="es-AR"/>
        </a:p>
      </dgm:t>
    </dgm:pt>
    <dgm:pt modelId="{0A333B74-B129-4D2E-B86A-5C2802DF60CA}" type="pres">
      <dgm:prSet presAssocID="{13AB75FD-BFC7-40EF-A4A7-8197011A0F1A}" presName="arrow" presStyleLbl="bgShp" presStyleIdx="0" presStyleCnt="1"/>
      <dgm:spPr/>
    </dgm:pt>
    <dgm:pt modelId="{BA7F17A3-62A1-45E2-85EC-2FA61751F749}" type="pres">
      <dgm:prSet presAssocID="{13AB75FD-BFC7-40EF-A4A7-8197011A0F1A}" presName="linearProcess" presStyleCnt="0"/>
      <dgm:spPr/>
    </dgm:pt>
    <dgm:pt modelId="{CDF6954E-6174-4B0F-A2C0-96E90FAA2CE4}" type="pres">
      <dgm:prSet presAssocID="{2353474C-6A97-45E6-A0F2-F4E1F13F3857}" presName="textNode" presStyleLbl="node1" presStyleIdx="0" presStyleCnt="3" custLinFactNeighborX="20276" custLinFactNeighborY="-1605">
        <dgm:presLayoutVars>
          <dgm:bulletEnabled val="1"/>
        </dgm:presLayoutVars>
      </dgm:prSet>
      <dgm:spPr/>
      <dgm:t>
        <a:bodyPr/>
        <a:lstStyle/>
        <a:p>
          <a:endParaRPr lang="es-AR"/>
        </a:p>
      </dgm:t>
    </dgm:pt>
    <dgm:pt modelId="{3CDC937F-C620-4A9D-963B-96B28B5306EC}" type="pres">
      <dgm:prSet presAssocID="{59C1FEE5-8751-4F30-A39C-FD315B256D14}" presName="sibTrans" presStyleCnt="0"/>
      <dgm:spPr/>
    </dgm:pt>
    <dgm:pt modelId="{DC67AECC-A146-4B27-8620-C71F1946DA02}" type="pres">
      <dgm:prSet presAssocID="{E3996126-70D1-4EBC-914B-4808EBB7713A}" presName="textNode" presStyleLbl="node1" presStyleIdx="1" presStyleCnt="3">
        <dgm:presLayoutVars>
          <dgm:bulletEnabled val="1"/>
        </dgm:presLayoutVars>
      </dgm:prSet>
      <dgm:spPr/>
      <dgm:t>
        <a:bodyPr/>
        <a:lstStyle/>
        <a:p>
          <a:endParaRPr lang="es-AR"/>
        </a:p>
      </dgm:t>
    </dgm:pt>
    <dgm:pt modelId="{046DFEF2-9B59-49DA-9308-6F6B95C8BACB}" type="pres">
      <dgm:prSet presAssocID="{38F640A0-E32D-4BF3-A50E-30CB167B3E6D}" presName="sibTrans" presStyleCnt="0"/>
      <dgm:spPr/>
    </dgm:pt>
    <dgm:pt modelId="{3F77AFA2-2F98-46AE-97D3-2F1188FA07C9}" type="pres">
      <dgm:prSet presAssocID="{E7F9242C-45BC-4FA1-A385-8277F01C1329}" presName="textNode" presStyleLbl="node1" presStyleIdx="2" presStyleCnt="3" custLinFactNeighborX="51773" custLinFactNeighborY="-26">
        <dgm:presLayoutVars>
          <dgm:bulletEnabled val="1"/>
        </dgm:presLayoutVars>
      </dgm:prSet>
      <dgm:spPr/>
      <dgm:t>
        <a:bodyPr/>
        <a:lstStyle/>
        <a:p>
          <a:endParaRPr lang="es-AR"/>
        </a:p>
      </dgm:t>
    </dgm:pt>
  </dgm:ptLst>
  <dgm:cxnLst>
    <dgm:cxn modelId="{3D5D77C7-C2DC-43A0-9568-4BB04DA8A2B5}" type="presOf" srcId="{13AB75FD-BFC7-40EF-A4A7-8197011A0F1A}" destId="{ACA3C559-FB47-4316-AF66-E433E39BEE6F}" srcOrd="0" destOrd="0" presId="urn:microsoft.com/office/officeart/2005/8/layout/hProcess9"/>
    <dgm:cxn modelId="{D02BE9E5-18D0-49B3-ADFE-00A05348154C}" srcId="{13AB75FD-BFC7-40EF-A4A7-8197011A0F1A}" destId="{E3996126-70D1-4EBC-914B-4808EBB7713A}" srcOrd="1" destOrd="0" parTransId="{30497FF2-A5BF-471C-A0D8-3DEC26BBDB92}" sibTransId="{38F640A0-E32D-4BF3-A50E-30CB167B3E6D}"/>
    <dgm:cxn modelId="{85F11352-2358-4FCA-AD4E-370491BC2CF2}" srcId="{13AB75FD-BFC7-40EF-A4A7-8197011A0F1A}" destId="{E7F9242C-45BC-4FA1-A385-8277F01C1329}" srcOrd="2" destOrd="0" parTransId="{68EDB7C2-ADA9-4A6E-8F7A-98D76A1AC880}" sibTransId="{8F477F6D-5759-4648-B2FA-D051B77170C0}"/>
    <dgm:cxn modelId="{431DBF0D-BB99-46E4-9E36-7146CB1E97E9}" type="presOf" srcId="{E3996126-70D1-4EBC-914B-4808EBB7713A}" destId="{DC67AECC-A146-4B27-8620-C71F1946DA02}" srcOrd="0" destOrd="0" presId="urn:microsoft.com/office/officeart/2005/8/layout/hProcess9"/>
    <dgm:cxn modelId="{EE0EBDCF-F719-4094-B5EB-4C2C2310BD1A}" type="presOf" srcId="{E7F9242C-45BC-4FA1-A385-8277F01C1329}" destId="{3F77AFA2-2F98-46AE-97D3-2F1188FA07C9}" srcOrd="0" destOrd="0" presId="urn:microsoft.com/office/officeart/2005/8/layout/hProcess9"/>
    <dgm:cxn modelId="{3C2713F0-39B0-4ABA-860F-DEAAD05B14D9}" srcId="{13AB75FD-BFC7-40EF-A4A7-8197011A0F1A}" destId="{2353474C-6A97-45E6-A0F2-F4E1F13F3857}" srcOrd="0" destOrd="0" parTransId="{98DC1BB2-6216-415A-9E55-D2F399FB5071}" sibTransId="{59C1FEE5-8751-4F30-A39C-FD315B256D14}"/>
    <dgm:cxn modelId="{EA446C34-4804-425E-A38B-208A75EE7DBC}" type="presOf" srcId="{2353474C-6A97-45E6-A0F2-F4E1F13F3857}" destId="{CDF6954E-6174-4B0F-A2C0-96E90FAA2CE4}" srcOrd="0" destOrd="0" presId="urn:microsoft.com/office/officeart/2005/8/layout/hProcess9"/>
    <dgm:cxn modelId="{C3E9EF38-7D01-410D-A379-52CBC48B8418}" type="presParOf" srcId="{ACA3C559-FB47-4316-AF66-E433E39BEE6F}" destId="{0A333B74-B129-4D2E-B86A-5C2802DF60CA}" srcOrd="0" destOrd="0" presId="urn:microsoft.com/office/officeart/2005/8/layout/hProcess9"/>
    <dgm:cxn modelId="{B5C47318-B2AD-4BC3-8930-7B2B83EB859E}" type="presParOf" srcId="{ACA3C559-FB47-4316-AF66-E433E39BEE6F}" destId="{BA7F17A3-62A1-45E2-85EC-2FA61751F749}" srcOrd="1" destOrd="0" presId="urn:microsoft.com/office/officeart/2005/8/layout/hProcess9"/>
    <dgm:cxn modelId="{F677658E-313D-40AE-AD43-B1EA4FC4526E}" type="presParOf" srcId="{BA7F17A3-62A1-45E2-85EC-2FA61751F749}" destId="{CDF6954E-6174-4B0F-A2C0-96E90FAA2CE4}" srcOrd="0" destOrd="0" presId="urn:microsoft.com/office/officeart/2005/8/layout/hProcess9"/>
    <dgm:cxn modelId="{F27D9BC6-88F2-4D35-878F-03C5BA1B252E}" type="presParOf" srcId="{BA7F17A3-62A1-45E2-85EC-2FA61751F749}" destId="{3CDC937F-C620-4A9D-963B-96B28B5306EC}" srcOrd="1" destOrd="0" presId="urn:microsoft.com/office/officeart/2005/8/layout/hProcess9"/>
    <dgm:cxn modelId="{4C6EC5A2-A2E5-4CE0-8143-399166C1B04E}" type="presParOf" srcId="{BA7F17A3-62A1-45E2-85EC-2FA61751F749}" destId="{DC67AECC-A146-4B27-8620-C71F1946DA02}" srcOrd="2" destOrd="0" presId="urn:microsoft.com/office/officeart/2005/8/layout/hProcess9"/>
    <dgm:cxn modelId="{99F48EF8-25A8-49AA-975F-F5B75882F4E8}" type="presParOf" srcId="{BA7F17A3-62A1-45E2-85EC-2FA61751F749}" destId="{046DFEF2-9B59-49DA-9308-6F6B95C8BACB}" srcOrd="3" destOrd="0" presId="urn:microsoft.com/office/officeart/2005/8/layout/hProcess9"/>
    <dgm:cxn modelId="{1EFFD267-E039-48E7-BC88-78F6D748DC37}" type="presParOf" srcId="{BA7F17A3-62A1-45E2-85EC-2FA61751F749}" destId="{3F77AFA2-2F98-46AE-97D3-2F1188FA07C9}" srcOrd="4" destOrd="0" presId="urn:microsoft.com/office/officeart/2005/8/layout/hProcess9"/>
  </dgm:cxnLst>
  <dgm:bg/>
  <dgm:whole/>
</dgm:dataModel>
</file>

<file path=ppt/diagrams/data6.xml><?xml version="1.0" encoding="utf-8"?>
<dgm:dataModel xmlns:dgm="http://schemas.openxmlformats.org/drawingml/2006/diagram" xmlns:a="http://schemas.openxmlformats.org/drawingml/2006/main">
  <dgm:ptLst>
    <dgm:pt modelId="{0A3C7D1B-2653-48AD-A967-42B705112922}"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s-AR"/>
        </a:p>
      </dgm:t>
    </dgm:pt>
    <dgm:pt modelId="{7DF60ACB-88CB-4808-A4D4-3E9CE44C728F}">
      <dgm:prSet phldrT="[Texto]" custT="1"/>
      <dgm:spPr>
        <a:solidFill>
          <a:srgbClr val="00B050"/>
        </a:solidFill>
      </dgm:spPr>
      <dgm:t>
        <a:bodyPr/>
        <a:lstStyle/>
        <a:p>
          <a:r>
            <a:rPr lang="es-AR" sz="2400" b="1" dirty="0" smtClean="0">
              <a:solidFill>
                <a:schemeClr val="tx1"/>
              </a:solidFill>
            </a:rPr>
            <a:t>Pensar el conflicto de manera integral</a:t>
          </a:r>
          <a:endParaRPr lang="es-AR" sz="2400" b="1" dirty="0">
            <a:solidFill>
              <a:schemeClr val="tx1"/>
            </a:solidFill>
          </a:endParaRPr>
        </a:p>
      </dgm:t>
    </dgm:pt>
    <dgm:pt modelId="{9A3B8762-52B6-48BE-878B-82F409BF423B}" type="parTrans" cxnId="{924B3361-23B1-4ABF-8F70-1AD7AAA68435}">
      <dgm:prSet/>
      <dgm:spPr/>
      <dgm:t>
        <a:bodyPr/>
        <a:lstStyle/>
        <a:p>
          <a:endParaRPr lang="es-AR"/>
        </a:p>
      </dgm:t>
    </dgm:pt>
    <dgm:pt modelId="{2099CDB4-BF59-4FFB-B625-87C1B387DA18}" type="sibTrans" cxnId="{924B3361-23B1-4ABF-8F70-1AD7AAA68435}">
      <dgm:prSet/>
      <dgm:spPr/>
      <dgm:t>
        <a:bodyPr/>
        <a:lstStyle/>
        <a:p>
          <a:endParaRPr lang="es-AR"/>
        </a:p>
      </dgm:t>
    </dgm:pt>
    <dgm:pt modelId="{BD039457-72E4-46FC-B3D8-5B5809DA2840}">
      <dgm:prSet phldrT="[Texto]" custT="1"/>
      <dgm:spPr>
        <a:solidFill>
          <a:srgbClr val="FF5050"/>
        </a:solidFill>
      </dgm:spPr>
      <dgm:t>
        <a:bodyPr/>
        <a:lstStyle/>
        <a:p>
          <a:r>
            <a:rPr lang="es-AR" sz="2000" b="1" dirty="0" smtClean="0">
              <a:solidFill>
                <a:schemeClr val="tx1"/>
              </a:solidFill>
            </a:rPr>
            <a:t>Análisis de los intereses</a:t>
          </a:r>
        </a:p>
        <a:p>
          <a:r>
            <a:rPr lang="es-AR" sz="2000" b="1" dirty="0" smtClean="0">
              <a:solidFill>
                <a:schemeClr val="tx1"/>
              </a:solidFill>
            </a:rPr>
            <a:t>Fortalezas y debilidades de las partes </a:t>
          </a:r>
        </a:p>
        <a:p>
          <a:r>
            <a:rPr lang="es-ES_tradnl" sz="2000" b="1" dirty="0" smtClean="0">
              <a:solidFill>
                <a:schemeClr val="tx1"/>
              </a:solidFill>
            </a:rPr>
            <a:t>Amenazas</a:t>
          </a:r>
          <a:endParaRPr lang="es-AR" sz="2000" b="1" dirty="0">
            <a:solidFill>
              <a:schemeClr val="tx1"/>
            </a:solidFill>
          </a:endParaRPr>
        </a:p>
      </dgm:t>
    </dgm:pt>
    <dgm:pt modelId="{2FD76FCB-D8E4-4AFF-B905-A46F58CABA38}" type="parTrans" cxnId="{9BCC70D6-FB5E-4DD2-BEAA-C53C92CB66DF}">
      <dgm:prSet/>
      <dgm:spPr/>
      <dgm:t>
        <a:bodyPr/>
        <a:lstStyle/>
        <a:p>
          <a:endParaRPr lang="es-AR"/>
        </a:p>
      </dgm:t>
    </dgm:pt>
    <dgm:pt modelId="{1DE5B454-5390-410A-98B8-6BA45173E602}" type="sibTrans" cxnId="{9BCC70D6-FB5E-4DD2-BEAA-C53C92CB66DF}">
      <dgm:prSet/>
      <dgm:spPr/>
      <dgm:t>
        <a:bodyPr/>
        <a:lstStyle/>
        <a:p>
          <a:endParaRPr lang="es-AR"/>
        </a:p>
      </dgm:t>
    </dgm:pt>
    <dgm:pt modelId="{A94E4164-37CE-444B-B4AC-38F008B433A6}">
      <dgm:prSet phldrT="[Texto]" custT="1"/>
      <dgm:spPr>
        <a:solidFill>
          <a:schemeClr val="accent5">
            <a:lumMod val="60000"/>
            <a:lumOff val="40000"/>
          </a:schemeClr>
        </a:solidFill>
      </dgm:spPr>
      <dgm:t>
        <a:bodyPr/>
        <a:lstStyle/>
        <a:p>
          <a:r>
            <a:rPr lang="es-AR" sz="2400" b="1" dirty="0" smtClean="0">
              <a:solidFill>
                <a:schemeClr val="tx1"/>
              </a:solidFill>
            </a:rPr>
            <a:t>Búsqueda de nuevas estrategias -  soluciones </a:t>
          </a:r>
          <a:endParaRPr lang="es-AR" sz="2400" b="1" dirty="0">
            <a:solidFill>
              <a:schemeClr val="tx1"/>
            </a:solidFill>
          </a:endParaRPr>
        </a:p>
      </dgm:t>
    </dgm:pt>
    <dgm:pt modelId="{67EED5C6-12A0-4800-A2DC-A22117B6D750}" type="parTrans" cxnId="{13764DF7-C2D9-471A-B29B-5F9DFF00D10A}">
      <dgm:prSet/>
      <dgm:spPr/>
      <dgm:t>
        <a:bodyPr/>
        <a:lstStyle/>
        <a:p>
          <a:endParaRPr lang="es-AR"/>
        </a:p>
      </dgm:t>
    </dgm:pt>
    <dgm:pt modelId="{B56588D8-2BDF-49CD-A5C0-83FBF3D47EAE}" type="sibTrans" cxnId="{13764DF7-C2D9-471A-B29B-5F9DFF00D10A}">
      <dgm:prSet/>
      <dgm:spPr/>
      <dgm:t>
        <a:bodyPr/>
        <a:lstStyle/>
        <a:p>
          <a:endParaRPr lang="es-AR"/>
        </a:p>
      </dgm:t>
    </dgm:pt>
    <dgm:pt modelId="{3335C2E5-076E-4368-AA4A-ADF06676BFEF}">
      <dgm:prSet phldrT="[Texto]" custT="1"/>
      <dgm:spPr>
        <a:solidFill>
          <a:srgbClr val="FFC000"/>
        </a:solidFill>
      </dgm:spPr>
      <dgm:t>
        <a:bodyPr/>
        <a:lstStyle/>
        <a:p>
          <a:r>
            <a:rPr lang="es-AR" sz="2400" b="1" dirty="0" smtClean="0">
              <a:solidFill>
                <a:schemeClr val="tx1"/>
              </a:solidFill>
            </a:rPr>
            <a:t>Debate de ideas</a:t>
          </a:r>
          <a:endParaRPr lang="es-AR" sz="2400" b="1" dirty="0">
            <a:solidFill>
              <a:schemeClr val="tx1"/>
            </a:solidFill>
          </a:endParaRPr>
        </a:p>
      </dgm:t>
    </dgm:pt>
    <dgm:pt modelId="{87A13637-5903-4E8D-BAFD-53274B964B4F}" type="parTrans" cxnId="{9381D38D-A7EF-40F9-B648-457E41693EAB}">
      <dgm:prSet/>
      <dgm:spPr/>
      <dgm:t>
        <a:bodyPr/>
        <a:lstStyle/>
        <a:p>
          <a:endParaRPr lang="es-AR"/>
        </a:p>
      </dgm:t>
    </dgm:pt>
    <dgm:pt modelId="{58F28A1A-1768-44A6-B785-E762AB4C6710}" type="sibTrans" cxnId="{9381D38D-A7EF-40F9-B648-457E41693EAB}">
      <dgm:prSet/>
      <dgm:spPr/>
      <dgm:t>
        <a:bodyPr/>
        <a:lstStyle/>
        <a:p>
          <a:endParaRPr lang="es-AR"/>
        </a:p>
      </dgm:t>
    </dgm:pt>
    <dgm:pt modelId="{1B5FEC41-F835-494A-8A09-602F5ABFDE32}" type="pres">
      <dgm:prSet presAssocID="{0A3C7D1B-2653-48AD-A967-42B705112922}" presName="Name0" presStyleCnt="0">
        <dgm:presLayoutVars>
          <dgm:dir/>
          <dgm:resizeHandles val="exact"/>
        </dgm:presLayoutVars>
      </dgm:prSet>
      <dgm:spPr/>
      <dgm:t>
        <a:bodyPr/>
        <a:lstStyle/>
        <a:p>
          <a:endParaRPr lang="es-AR"/>
        </a:p>
      </dgm:t>
    </dgm:pt>
    <dgm:pt modelId="{4D222025-E3DF-44EE-A913-BE06B6A431E8}" type="pres">
      <dgm:prSet presAssocID="{7DF60ACB-88CB-4808-A4D4-3E9CE44C728F}" presName="node" presStyleLbl="node1" presStyleIdx="0" presStyleCnt="4" custScaleX="194850" custLinFactNeighborX="-3384" custLinFactNeighborY="0">
        <dgm:presLayoutVars>
          <dgm:bulletEnabled val="1"/>
        </dgm:presLayoutVars>
      </dgm:prSet>
      <dgm:spPr/>
      <dgm:t>
        <a:bodyPr/>
        <a:lstStyle/>
        <a:p>
          <a:endParaRPr lang="es-AR"/>
        </a:p>
      </dgm:t>
    </dgm:pt>
    <dgm:pt modelId="{213D433A-4404-42E9-9ADC-D1CA720E6776}" type="pres">
      <dgm:prSet presAssocID="{2099CDB4-BF59-4FFB-B625-87C1B387DA18}" presName="sibTrans" presStyleCnt="0"/>
      <dgm:spPr/>
    </dgm:pt>
    <dgm:pt modelId="{78F33B9B-9CD0-4F50-939F-B2FEED60231E}" type="pres">
      <dgm:prSet presAssocID="{BD039457-72E4-46FC-B3D8-5B5809DA2840}" presName="node" presStyleLbl="node1" presStyleIdx="1" presStyleCnt="4" custScaleX="208595" custLinFactNeighborX="-54762">
        <dgm:presLayoutVars>
          <dgm:bulletEnabled val="1"/>
        </dgm:presLayoutVars>
      </dgm:prSet>
      <dgm:spPr/>
      <dgm:t>
        <a:bodyPr/>
        <a:lstStyle/>
        <a:p>
          <a:endParaRPr lang="es-AR"/>
        </a:p>
      </dgm:t>
    </dgm:pt>
    <dgm:pt modelId="{7188E00F-482A-46B6-8A2A-12E2DE661695}" type="pres">
      <dgm:prSet presAssocID="{1DE5B454-5390-410A-98B8-6BA45173E602}" presName="sibTrans" presStyleCnt="0"/>
      <dgm:spPr/>
    </dgm:pt>
    <dgm:pt modelId="{D85FB7F7-10C5-494B-BDA5-786570765154}" type="pres">
      <dgm:prSet presAssocID="{3335C2E5-076E-4368-AA4A-ADF06676BFEF}" presName="node" presStyleLbl="node1" presStyleIdx="2" presStyleCnt="4" custScaleX="230164" custLinFactX="-7497" custLinFactNeighborX="-100000">
        <dgm:presLayoutVars>
          <dgm:bulletEnabled val="1"/>
        </dgm:presLayoutVars>
      </dgm:prSet>
      <dgm:spPr/>
      <dgm:t>
        <a:bodyPr/>
        <a:lstStyle/>
        <a:p>
          <a:endParaRPr lang="es-AR"/>
        </a:p>
      </dgm:t>
    </dgm:pt>
    <dgm:pt modelId="{3A0DF4C4-61FF-43FF-963D-F12A074C3ABF}" type="pres">
      <dgm:prSet presAssocID="{58F28A1A-1768-44A6-B785-E762AB4C6710}" presName="sibTrans" presStyleCnt="0"/>
      <dgm:spPr/>
    </dgm:pt>
    <dgm:pt modelId="{8E9D21A0-FCC8-45F3-B834-EBC444827544}" type="pres">
      <dgm:prSet presAssocID="{A94E4164-37CE-444B-B4AC-38F008B433A6}" presName="node" presStyleLbl="node1" presStyleIdx="3" presStyleCnt="4" custScaleX="225129" custLinFactX="-21713" custLinFactNeighborX="-100000">
        <dgm:presLayoutVars>
          <dgm:bulletEnabled val="1"/>
        </dgm:presLayoutVars>
      </dgm:prSet>
      <dgm:spPr/>
      <dgm:t>
        <a:bodyPr/>
        <a:lstStyle/>
        <a:p>
          <a:endParaRPr lang="es-AR"/>
        </a:p>
      </dgm:t>
    </dgm:pt>
  </dgm:ptLst>
  <dgm:cxnLst>
    <dgm:cxn modelId="{A9905044-7558-4AFA-884E-A68DA5C1AA79}" type="presOf" srcId="{0A3C7D1B-2653-48AD-A967-42B705112922}" destId="{1B5FEC41-F835-494A-8A09-602F5ABFDE32}" srcOrd="0" destOrd="0" presId="urn:microsoft.com/office/officeart/2005/8/layout/hList6"/>
    <dgm:cxn modelId="{13764DF7-C2D9-471A-B29B-5F9DFF00D10A}" srcId="{0A3C7D1B-2653-48AD-A967-42B705112922}" destId="{A94E4164-37CE-444B-B4AC-38F008B433A6}" srcOrd="3" destOrd="0" parTransId="{67EED5C6-12A0-4800-A2DC-A22117B6D750}" sibTransId="{B56588D8-2BDF-49CD-A5C0-83FBF3D47EAE}"/>
    <dgm:cxn modelId="{A314C2FD-EA34-4EB8-9139-DFD8C59035F2}" type="presOf" srcId="{BD039457-72E4-46FC-B3D8-5B5809DA2840}" destId="{78F33B9B-9CD0-4F50-939F-B2FEED60231E}" srcOrd="0" destOrd="0" presId="urn:microsoft.com/office/officeart/2005/8/layout/hList6"/>
    <dgm:cxn modelId="{16F881E2-9783-41DF-9BF1-6A992AD9D8EE}" type="presOf" srcId="{7DF60ACB-88CB-4808-A4D4-3E9CE44C728F}" destId="{4D222025-E3DF-44EE-A913-BE06B6A431E8}" srcOrd="0" destOrd="0" presId="urn:microsoft.com/office/officeart/2005/8/layout/hList6"/>
    <dgm:cxn modelId="{35938356-D44B-4D71-831E-C41C31E2DCE3}" type="presOf" srcId="{A94E4164-37CE-444B-B4AC-38F008B433A6}" destId="{8E9D21A0-FCC8-45F3-B834-EBC444827544}" srcOrd="0" destOrd="0" presId="urn:microsoft.com/office/officeart/2005/8/layout/hList6"/>
    <dgm:cxn modelId="{BBFED55A-D38B-4E49-ACD1-D7CFDD9F3913}" type="presOf" srcId="{3335C2E5-076E-4368-AA4A-ADF06676BFEF}" destId="{D85FB7F7-10C5-494B-BDA5-786570765154}" srcOrd="0" destOrd="0" presId="urn:microsoft.com/office/officeart/2005/8/layout/hList6"/>
    <dgm:cxn modelId="{924B3361-23B1-4ABF-8F70-1AD7AAA68435}" srcId="{0A3C7D1B-2653-48AD-A967-42B705112922}" destId="{7DF60ACB-88CB-4808-A4D4-3E9CE44C728F}" srcOrd="0" destOrd="0" parTransId="{9A3B8762-52B6-48BE-878B-82F409BF423B}" sibTransId="{2099CDB4-BF59-4FFB-B625-87C1B387DA18}"/>
    <dgm:cxn modelId="{9BCC70D6-FB5E-4DD2-BEAA-C53C92CB66DF}" srcId="{0A3C7D1B-2653-48AD-A967-42B705112922}" destId="{BD039457-72E4-46FC-B3D8-5B5809DA2840}" srcOrd="1" destOrd="0" parTransId="{2FD76FCB-D8E4-4AFF-B905-A46F58CABA38}" sibTransId="{1DE5B454-5390-410A-98B8-6BA45173E602}"/>
    <dgm:cxn modelId="{9381D38D-A7EF-40F9-B648-457E41693EAB}" srcId="{0A3C7D1B-2653-48AD-A967-42B705112922}" destId="{3335C2E5-076E-4368-AA4A-ADF06676BFEF}" srcOrd="2" destOrd="0" parTransId="{87A13637-5903-4E8D-BAFD-53274B964B4F}" sibTransId="{58F28A1A-1768-44A6-B785-E762AB4C6710}"/>
    <dgm:cxn modelId="{35D8FC79-553F-4A61-A815-22A8F170E485}" type="presParOf" srcId="{1B5FEC41-F835-494A-8A09-602F5ABFDE32}" destId="{4D222025-E3DF-44EE-A913-BE06B6A431E8}" srcOrd="0" destOrd="0" presId="urn:microsoft.com/office/officeart/2005/8/layout/hList6"/>
    <dgm:cxn modelId="{9278B8EC-B34E-4DE3-902E-E99C251B6DE6}" type="presParOf" srcId="{1B5FEC41-F835-494A-8A09-602F5ABFDE32}" destId="{213D433A-4404-42E9-9ADC-D1CA720E6776}" srcOrd="1" destOrd="0" presId="urn:microsoft.com/office/officeart/2005/8/layout/hList6"/>
    <dgm:cxn modelId="{3C8ABF19-1D46-484B-87F1-7F487C213A6A}" type="presParOf" srcId="{1B5FEC41-F835-494A-8A09-602F5ABFDE32}" destId="{78F33B9B-9CD0-4F50-939F-B2FEED60231E}" srcOrd="2" destOrd="0" presId="urn:microsoft.com/office/officeart/2005/8/layout/hList6"/>
    <dgm:cxn modelId="{92CD1574-E19B-43B1-A179-CACB6B526849}" type="presParOf" srcId="{1B5FEC41-F835-494A-8A09-602F5ABFDE32}" destId="{7188E00F-482A-46B6-8A2A-12E2DE661695}" srcOrd="3" destOrd="0" presId="urn:microsoft.com/office/officeart/2005/8/layout/hList6"/>
    <dgm:cxn modelId="{EC59D7A6-6B97-40DB-92E1-411690F9D168}" type="presParOf" srcId="{1B5FEC41-F835-494A-8A09-602F5ABFDE32}" destId="{D85FB7F7-10C5-494B-BDA5-786570765154}" srcOrd="4" destOrd="0" presId="urn:microsoft.com/office/officeart/2005/8/layout/hList6"/>
    <dgm:cxn modelId="{CE927230-36DB-46F2-972D-27102F28460D}" type="presParOf" srcId="{1B5FEC41-F835-494A-8A09-602F5ABFDE32}" destId="{3A0DF4C4-61FF-43FF-963D-F12A074C3ABF}" srcOrd="5" destOrd="0" presId="urn:microsoft.com/office/officeart/2005/8/layout/hList6"/>
    <dgm:cxn modelId="{9F394D51-67CE-4434-9A95-8CD8E8578561}" type="presParOf" srcId="{1B5FEC41-F835-494A-8A09-602F5ABFDE32}" destId="{8E9D21A0-FCC8-45F3-B834-EBC444827544}" srcOrd="6" destOrd="0" presId="urn:microsoft.com/office/officeart/2005/8/layout/hList6"/>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42E2672-F03B-4F4A-A6A6-7B6D8DF1E2FC}" type="doc">
      <dgm:prSet loTypeId="urn:microsoft.com/office/officeart/2005/8/layout/gear1" loCatId="relationship" qsTypeId="urn:microsoft.com/office/officeart/2005/8/quickstyle/simple1" qsCatId="simple" csTypeId="urn:microsoft.com/office/officeart/2005/8/colors/colorful3" csCatId="colorful" phldr="1"/>
      <dgm:spPr/>
    </dgm:pt>
    <dgm:pt modelId="{7ADBAF55-CE26-45A4-9044-9A7EFE2265A4}">
      <dgm:prSet phldrT="[Texto]"/>
      <dgm:spPr/>
      <dgm:t>
        <a:bodyPr/>
        <a:lstStyle/>
        <a:p>
          <a:r>
            <a:rPr lang="es-AR" b="1" dirty="0" smtClean="0">
              <a:solidFill>
                <a:schemeClr val="tx1"/>
              </a:solidFill>
            </a:rPr>
            <a:t> </a:t>
          </a:r>
        </a:p>
        <a:p>
          <a:r>
            <a:rPr lang="es-AR" b="1" dirty="0" smtClean="0">
              <a:solidFill>
                <a:schemeClr val="tx1"/>
              </a:solidFill>
            </a:rPr>
            <a:t>FORTALECIMIENTO DE LA UNIDAD LATINOAMERICANA</a:t>
          </a:r>
          <a:endParaRPr lang="es-AR" b="1" dirty="0">
            <a:solidFill>
              <a:schemeClr val="tx1"/>
            </a:solidFill>
          </a:endParaRPr>
        </a:p>
      </dgm:t>
    </dgm:pt>
    <dgm:pt modelId="{7B6FDF01-06E6-45B5-B7D2-861579FE3905}" type="parTrans" cxnId="{A0A42A32-DCB7-4138-9F7E-B77049FE72FB}">
      <dgm:prSet/>
      <dgm:spPr/>
      <dgm:t>
        <a:bodyPr/>
        <a:lstStyle/>
        <a:p>
          <a:endParaRPr lang="es-AR"/>
        </a:p>
      </dgm:t>
    </dgm:pt>
    <dgm:pt modelId="{FE6B2E39-9FBF-404B-9C56-44BE75F87F4A}" type="sibTrans" cxnId="{A0A42A32-DCB7-4138-9F7E-B77049FE72FB}">
      <dgm:prSet/>
      <dgm:spPr/>
      <dgm:t>
        <a:bodyPr/>
        <a:lstStyle/>
        <a:p>
          <a:endParaRPr lang="es-AR"/>
        </a:p>
      </dgm:t>
    </dgm:pt>
    <dgm:pt modelId="{F3C567A9-849E-427E-9C0C-A3D0A8E43FDB}">
      <dgm:prSet phldrT="[Texto]"/>
      <dgm:spPr/>
      <dgm:t>
        <a:bodyPr/>
        <a:lstStyle/>
        <a:p>
          <a:r>
            <a:rPr lang="es-AR" dirty="0" smtClean="0">
              <a:solidFill>
                <a:schemeClr val="tx1"/>
              </a:solidFill>
            </a:rPr>
            <a:t>UNIDAD DE LOS ARGENTINOS</a:t>
          </a:r>
          <a:endParaRPr lang="es-AR" dirty="0">
            <a:solidFill>
              <a:schemeClr val="tx1"/>
            </a:solidFill>
          </a:endParaRPr>
        </a:p>
      </dgm:t>
    </dgm:pt>
    <dgm:pt modelId="{53E54820-825B-445C-B163-FED563854694}" type="parTrans" cxnId="{98E00BAB-A5DF-4C36-9BB9-AB7DFAD8BC25}">
      <dgm:prSet/>
      <dgm:spPr/>
      <dgm:t>
        <a:bodyPr/>
        <a:lstStyle/>
        <a:p>
          <a:endParaRPr lang="es-AR"/>
        </a:p>
      </dgm:t>
    </dgm:pt>
    <dgm:pt modelId="{BD0831A8-59DD-4E6F-9A54-DB09F754BC49}" type="sibTrans" cxnId="{98E00BAB-A5DF-4C36-9BB9-AB7DFAD8BC25}">
      <dgm:prSet/>
      <dgm:spPr/>
      <dgm:t>
        <a:bodyPr/>
        <a:lstStyle/>
        <a:p>
          <a:endParaRPr lang="es-AR"/>
        </a:p>
      </dgm:t>
    </dgm:pt>
    <dgm:pt modelId="{88EE6E1D-6503-4A5F-89A8-33D7D88DFE0A}">
      <dgm:prSet phldrT="[Texto]"/>
      <dgm:spPr>
        <a:solidFill>
          <a:srgbClr val="FFC000"/>
        </a:solidFill>
      </dgm:spPr>
      <dgm:t>
        <a:bodyPr/>
        <a:lstStyle/>
        <a:p>
          <a:r>
            <a:rPr lang="es-AR" b="1" dirty="0" smtClean="0">
              <a:solidFill>
                <a:schemeClr val="tx1"/>
              </a:solidFill>
            </a:rPr>
            <a:t> MALVINAS</a:t>
          </a:r>
          <a:endParaRPr lang="es-AR" b="1" dirty="0">
            <a:solidFill>
              <a:schemeClr val="tx1"/>
            </a:solidFill>
          </a:endParaRPr>
        </a:p>
      </dgm:t>
    </dgm:pt>
    <dgm:pt modelId="{70CAB5AF-9823-4158-B23F-DA213C5A15F9}" type="parTrans" cxnId="{26691F9A-7A30-4131-A05A-3D6F4A606B80}">
      <dgm:prSet/>
      <dgm:spPr/>
      <dgm:t>
        <a:bodyPr/>
        <a:lstStyle/>
        <a:p>
          <a:endParaRPr lang="es-AR"/>
        </a:p>
      </dgm:t>
    </dgm:pt>
    <dgm:pt modelId="{452124D6-F245-46FD-9147-5A3ADBA85378}" type="sibTrans" cxnId="{26691F9A-7A30-4131-A05A-3D6F4A606B80}">
      <dgm:prSet/>
      <dgm:spPr/>
      <dgm:t>
        <a:bodyPr/>
        <a:lstStyle/>
        <a:p>
          <a:endParaRPr lang="es-AR"/>
        </a:p>
      </dgm:t>
    </dgm:pt>
    <dgm:pt modelId="{8966C431-1C43-49B5-8DE0-A09C5ACA9FD9}" type="pres">
      <dgm:prSet presAssocID="{B42E2672-F03B-4F4A-A6A6-7B6D8DF1E2FC}" presName="composite" presStyleCnt="0">
        <dgm:presLayoutVars>
          <dgm:chMax val="3"/>
          <dgm:animLvl val="lvl"/>
          <dgm:resizeHandles val="exact"/>
        </dgm:presLayoutVars>
      </dgm:prSet>
      <dgm:spPr/>
    </dgm:pt>
    <dgm:pt modelId="{A8F93E4A-A280-4AC2-A2F5-9B54DF5CDD60}" type="pres">
      <dgm:prSet presAssocID="{7ADBAF55-CE26-45A4-9044-9A7EFE2265A4}" presName="gear1" presStyleLbl="node1" presStyleIdx="0" presStyleCnt="3" custScaleX="130447" custScaleY="114876" custLinFactNeighborX="-5345" custLinFactNeighborY="2007">
        <dgm:presLayoutVars>
          <dgm:chMax val="1"/>
          <dgm:bulletEnabled val="1"/>
        </dgm:presLayoutVars>
      </dgm:prSet>
      <dgm:spPr/>
      <dgm:t>
        <a:bodyPr/>
        <a:lstStyle/>
        <a:p>
          <a:endParaRPr lang="es-AR"/>
        </a:p>
      </dgm:t>
    </dgm:pt>
    <dgm:pt modelId="{153BCB38-38F7-421F-BA0C-BEC8F054A018}" type="pres">
      <dgm:prSet presAssocID="{7ADBAF55-CE26-45A4-9044-9A7EFE2265A4}" presName="gear1srcNode" presStyleLbl="node1" presStyleIdx="0" presStyleCnt="3"/>
      <dgm:spPr/>
      <dgm:t>
        <a:bodyPr/>
        <a:lstStyle/>
        <a:p>
          <a:endParaRPr lang="es-AR"/>
        </a:p>
      </dgm:t>
    </dgm:pt>
    <dgm:pt modelId="{58CAFCB7-117E-4566-8F7A-360B055E459F}" type="pres">
      <dgm:prSet presAssocID="{7ADBAF55-CE26-45A4-9044-9A7EFE2265A4}" presName="gear1dstNode" presStyleLbl="node1" presStyleIdx="0" presStyleCnt="3"/>
      <dgm:spPr/>
      <dgm:t>
        <a:bodyPr/>
        <a:lstStyle/>
        <a:p>
          <a:endParaRPr lang="es-AR"/>
        </a:p>
      </dgm:t>
    </dgm:pt>
    <dgm:pt modelId="{03D77705-E068-43B3-BB23-59A454296B8C}" type="pres">
      <dgm:prSet presAssocID="{F3C567A9-849E-427E-9C0C-A3D0A8E43FDB}" presName="gear2" presStyleLbl="node1" presStyleIdx="1" presStyleCnt="3" custScaleX="176393" custScaleY="133766" custLinFactNeighborX="-4903" custLinFactNeighborY="-2078">
        <dgm:presLayoutVars>
          <dgm:chMax val="1"/>
          <dgm:bulletEnabled val="1"/>
        </dgm:presLayoutVars>
      </dgm:prSet>
      <dgm:spPr/>
      <dgm:t>
        <a:bodyPr/>
        <a:lstStyle/>
        <a:p>
          <a:endParaRPr lang="es-AR"/>
        </a:p>
      </dgm:t>
    </dgm:pt>
    <dgm:pt modelId="{CC9B23EA-6990-4AB3-A102-FEAF39742279}" type="pres">
      <dgm:prSet presAssocID="{F3C567A9-849E-427E-9C0C-A3D0A8E43FDB}" presName="gear2srcNode" presStyleLbl="node1" presStyleIdx="1" presStyleCnt="3"/>
      <dgm:spPr/>
      <dgm:t>
        <a:bodyPr/>
        <a:lstStyle/>
        <a:p>
          <a:endParaRPr lang="es-AR"/>
        </a:p>
      </dgm:t>
    </dgm:pt>
    <dgm:pt modelId="{2556315B-C076-4003-98DA-F45B10941848}" type="pres">
      <dgm:prSet presAssocID="{F3C567A9-849E-427E-9C0C-A3D0A8E43FDB}" presName="gear2dstNode" presStyleLbl="node1" presStyleIdx="1" presStyleCnt="3"/>
      <dgm:spPr/>
      <dgm:t>
        <a:bodyPr/>
        <a:lstStyle/>
        <a:p>
          <a:endParaRPr lang="es-AR"/>
        </a:p>
      </dgm:t>
    </dgm:pt>
    <dgm:pt modelId="{C5E0277B-14B1-48D8-8A1E-7291E7A2C6A6}" type="pres">
      <dgm:prSet presAssocID="{88EE6E1D-6503-4A5F-89A8-33D7D88DFE0A}" presName="gear3" presStyleLbl="node1" presStyleIdx="2" presStyleCnt="3" custLinFactNeighborX="-1001" custLinFactNeighborY="-18938"/>
      <dgm:spPr/>
      <dgm:t>
        <a:bodyPr/>
        <a:lstStyle/>
        <a:p>
          <a:endParaRPr lang="es-AR"/>
        </a:p>
      </dgm:t>
    </dgm:pt>
    <dgm:pt modelId="{D24CD3F6-44C0-494A-A305-5B57C8C65AC0}" type="pres">
      <dgm:prSet presAssocID="{88EE6E1D-6503-4A5F-89A8-33D7D88DFE0A}" presName="gear3tx" presStyleLbl="node1" presStyleIdx="2" presStyleCnt="3">
        <dgm:presLayoutVars>
          <dgm:chMax val="1"/>
          <dgm:bulletEnabled val="1"/>
        </dgm:presLayoutVars>
      </dgm:prSet>
      <dgm:spPr/>
      <dgm:t>
        <a:bodyPr/>
        <a:lstStyle/>
        <a:p>
          <a:endParaRPr lang="es-AR"/>
        </a:p>
      </dgm:t>
    </dgm:pt>
    <dgm:pt modelId="{ECE51DFF-9C16-4103-8BD6-F8E01CDF78E3}" type="pres">
      <dgm:prSet presAssocID="{88EE6E1D-6503-4A5F-89A8-33D7D88DFE0A}" presName="gear3srcNode" presStyleLbl="node1" presStyleIdx="2" presStyleCnt="3"/>
      <dgm:spPr/>
      <dgm:t>
        <a:bodyPr/>
        <a:lstStyle/>
        <a:p>
          <a:endParaRPr lang="es-AR"/>
        </a:p>
      </dgm:t>
    </dgm:pt>
    <dgm:pt modelId="{F6196489-8348-43BE-A3A8-2D45C6B953A1}" type="pres">
      <dgm:prSet presAssocID="{88EE6E1D-6503-4A5F-89A8-33D7D88DFE0A}" presName="gear3dstNode" presStyleLbl="node1" presStyleIdx="2" presStyleCnt="3"/>
      <dgm:spPr/>
      <dgm:t>
        <a:bodyPr/>
        <a:lstStyle/>
        <a:p>
          <a:endParaRPr lang="es-AR"/>
        </a:p>
      </dgm:t>
    </dgm:pt>
    <dgm:pt modelId="{E964DB73-978B-45DD-A387-B870BD4FDFFA}" type="pres">
      <dgm:prSet presAssocID="{FE6B2E39-9FBF-404B-9C56-44BE75F87F4A}" presName="connector1" presStyleLbl="sibTrans2D1" presStyleIdx="0" presStyleCnt="3"/>
      <dgm:spPr/>
      <dgm:t>
        <a:bodyPr/>
        <a:lstStyle/>
        <a:p>
          <a:endParaRPr lang="es-AR"/>
        </a:p>
      </dgm:t>
    </dgm:pt>
    <dgm:pt modelId="{F37E60F1-41D8-4D87-A6BA-A8862AED21E6}" type="pres">
      <dgm:prSet presAssocID="{BD0831A8-59DD-4E6F-9A54-DB09F754BC49}" presName="connector2" presStyleLbl="sibTrans2D1" presStyleIdx="1" presStyleCnt="3" custScaleX="136037"/>
      <dgm:spPr/>
      <dgm:t>
        <a:bodyPr/>
        <a:lstStyle/>
        <a:p>
          <a:endParaRPr lang="es-AR"/>
        </a:p>
      </dgm:t>
    </dgm:pt>
    <dgm:pt modelId="{B3000348-D5C9-47B9-B819-468E5BB4D20A}" type="pres">
      <dgm:prSet presAssocID="{452124D6-F245-46FD-9147-5A3ADBA85378}" presName="connector3" presStyleLbl="sibTrans2D1" presStyleIdx="2" presStyleCnt="3"/>
      <dgm:spPr/>
      <dgm:t>
        <a:bodyPr/>
        <a:lstStyle/>
        <a:p>
          <a:endParaRPr lang="es-AR"/>
        </a:p>
      </dgm:t>
    </dgm:pt>
  </dgm:ptLst>
  <dgm:cxnLst>
    <dgm:cxn modelId="{2C69F901-97E4-4B6F-BE1B-02A9F230DF8B}" type="presOf" srcId="{F3C567A9-849E-427E-9C0C-A3D0A8E43FDB}" destId="{2556315B-C076-4003-98DA-F45B10941848}" srcOrd="2" destOrd="0" presId="urn:microsoft.com/office/officeart/2005/8/layout/gear1"/>
    <dgm:cxn modelId="{1AC1A78F-7055-480B-8041-A3501F565916}" type="presOf" srcId="{88EE6E1D-6503-4A5F-89A8-33D7D88DFE0A}" destId="{D24CD3F6-44C0-494A-A305-5B57C8C65AC0}" srcOrd="1" destOrd="0" presId="urn:microsoft.com/office/officeart/2005/8/layout/gear1"/>
    <dgm:cxn modelId="{67AB0BD6-3BA3-44CD-B849-9B5BFD5F10DC}" type="presOf" srcId="{7ADBAF55-CE26-45A4-9044-9A7EFE2265A4}" destId="{58CAFCB7-117E-4566-8F7A-360B055E459F}" srcOrd="2" destOrd="0" presId="urn:microsoft.com/office/officeart/2005/8/layout/gear1"/>
    <dgm:cxn modelId="{162892B6-CACA-42BC-B198-6F3F87E89415}" type="presOf" srcId="{7ADBAF55-CE26-45A4-9044-9A7EFE2265A4}" destId="{A8F93E4A-A280-4AC2-A2F5-9B54DF5CDD60}" srcOrd="0" destOrd="0" presId="urn:microsoft.com/office/officeart/2005/8/layout/gear1"/>
    <dgm:cxn modelId="{A54D1361-EF3A-4A0F-B7D1-C03C3B3540F8}" type="presOf" srcId="{88EE6E1D-6503-4A5F-89A8-33D7D88DFE0A}" destId="{ECE51DFF-9C16-4103-8BD6-F8E01CDF78E3}" srcOrd="2" destOrd="0" presId="urn:microsoft.com/office/officeart/2005/8/layout/gear1"/>
    <dgm:cxn modelId="{B35A54B3-0D8C-4323-9B47-A3D381AD7FE8}" type="presOf" srcId="{F3C567A9-849E-427E-9C0C-A3D0A8E43FDB}" destId="{CC9B23EA-6990-4AB3-A102-FEAF39742279}" srcOrd="1" destOrd="0" presId="urn:microsoft.com/office/officeart/2005/8/layout/gear1"/>
    <dgm:cxn modelId="{26691F9A-7A30-4131-A05A-3D6F4A606B80}" srcId="{B42E2672-F03B-4F4A-A6A6-7B6D8DF1E2FC}" destId="{88EE6E1D-6503-4A5F-89A8-33D7D88DFE0A}" srcOrd="2" destOrd="0" parTransId="{70CAB5AF-9823-4158-B23F-DA213C5A15F9}" sibTransId="{452124D6-F245-46FD-9147-5A3ADBA85378}"/>
    <dgm:cxn modelId="{586685F2-EF23-4E74-9785-0D5C47738E3A}" type="presOf" srcId="{F3C567A9-849E-427E-9C0C-A3D0A8E43FDB}" destId="{03D77705-E068-43B3-BB23-59A454296B8C}" srcOrd="0" destOrd="0" presId="urn:microsoft.com/office/officeart/2005/8/layout/gear1"/>
    <dgm:cxn modelId="{4869BD30-BADC-4A9D-9B19-1E3F1112E6CE}" type="presOf" srcId="{B42E2672-F03B-4F4A-A6A6-7B6D8DF1E2FC}" destId="{8966C431-1C43-49B5-8DE0-A09C5ACA9FD9}" srcOrd="0" destOrd="0" presId="urn:microsoft.com/office/officeart/2005/8/layout/gear1"/>
    <dgm:cxn modelId="{98E00BAB-A5DF-4C36-9BB9-AB7DFAD8BC25}" srcId="{B42E2672-F03B-4F4A-A6A6-7B6D8DF1E2FC}" destId="{F3C567A9-849E-427E-9C0C-A3D0A8E43FDB}" srcOrd="1" destOrd="0" parTransId="{53E54820-825B-445C-B163-FED563854694}" sibTransId="{BD0831A8-59DD-4E6F-9A54-DB09F754BC49}"/>
    <dgm:cxn modelId="{648AC926-5805-481B-B9CB-3DCA67219AA8}" type="presOf" srcId="{FE6B2E39-9FBF-404B-9C56-44BE75F87F4A}" destId="{E964DB73-978B-45DD-A387-B870BD4FDFFA}" srcOrd="0" destOrd="0" presId="urn:microsoft.com/office/officeart/2005/8/layout/gear1"/>
    <dgm:cxn modelId="{6D487C82-867F-4F9C-945B-C3B7EEB646A9}" type="presOf" srcId="{7ADBAF55-CE26-45A4-9044-9A7EFE2265A4}" destId="{153BCB38-38F7-421F-BA0C-BEC8F054A018}" srcOrd="1" destOrd="0" presId="urn:microsoft.com/office/officeart/2005/8/layout/gear1"/>
    <dgm:cxn modelId="{B2F05CD9-4506-49A9-AE47-BDC3B8BFC1ED}" type="presOf" srcId="{452124D6-F245-46FD-9147-5A3ADBA85378}" destId="{B3000348-D5C9-47B9-B819-468E5BB4D20A}" srcOrd="0" destOrd="0" presId="urn:microsoft.com/office/officeart/2005/8/layout/gear1"/>
    <dgm:cxn modelId="{1F5FBEBA-5E26-455F-AD97-6B80491EFA1B}" type="presOf" srcId="{88EE6E1D-6503-4A5F-89A8-33D7D88DFE0A}" destId="{F6196489-8348-43BE-A3A8-2D45C6B953A1}" srcOrd="3" destOrd="0" presId="urn:microsoft.com/office/officeart/2005/8/layout/gear1"/>
    <dgm:cxn modelId="{5B4E44E1-649E-4457-9F65-7746D9BE5BBB}" type="presOf" srcId="{88EE6E1D-6503-4A5F-89A8-33D7D88DFE0A}" destId="{C5E0277B-14B1-48D8-8A1E-7291E7A2C6A6}" srcOrd="0" destOrd="0" presId="urn:microsoft.com/office/officeart/2005/8/layout/gear1"/>
    <dgm:cxn modelId="{FD70D271-1761-4505-A1B8-C4EFCEED6E55}" type="presOf" srcId="{BD0831A8-59DD-4E6F-9A54-DB09F754BC49}" destId="{F37E60F1-41D8-4D87-A6BA-A8862AED21E6}" srcOrd="0" destOrd="0" presId="urn:microsoft.com/office/officeart/2005/8/layout/gear1"/>
    <dgm:cxn modelId="{A0A42A32-DCB7-4138-9F7E-B77049FE72FB}" srcId="{B42E2672-F03B-4F4A-A6A6-7B6D8DF1E2FC}" destId="{7ADBAF55-CE26-45A4-9044-9A7EFE2265A4}" srcOrd="0" destOrd="0" parTransId="{7B6FDF01-06E6-45B5-B7D2-861579FE3905}" sibTransId="{FE6B2E39-9FBF-404B-9C56-44BE75F87F4A}"/>
    <dgm:cxn modelId="{72EDE104-98C8-457A-9647-23EFBF66A05A}" type="presParOf" srcId="{8966C431-1C43-49B5-8DE0-A09C5ACA9FD9}" destId="{A8F93E4A-A280-4AC2-A2F5-9B54DF5CDD60}" srcOrd="0" destOrd="0" presId="urn:microsoft.com/office/officeart/2005/8/layout/gear1"/>
    <dgm:cxn modelId="{5D78BC1B-61FC-4B80-BDD1-F8064C404E7E}" type="presParOf" srcId="{8966C431-1C43-49B5-8DE0-A09C5ACA9FD9}" destId="{153BCB38-38F7-421F-BA0C-BEC8F054A018}" srcOrd="1" destOrd="0" presId="urn:microsoft.com/office/officeart/2005/8/layout/gear1"/>
    <dgm:cxn modelId="{8130FBC5-7990-43A8-9117-62723840C15D}" type="presParOf" srcId="{8966C431-1C43-49B5-8DE0-A09C5ACA9FD9}" destId="{58CAFCB7-117E-4566-8F7A-360B055E459F}" srcOrd="2" destOrd="0" presId="urn:microsoft.com/office/officeart/2005/8/layout/gear1"/>
    <dgm:cxn modelId="{3272B251-1A64-4F43-9E88-E3649F81EC09}" type="presParOf" srcId="{8966C431-1C43-49B5-8DE0-A09C5ACA9FD9}" destId="{03D77705-E068-43B3-BB23-59A454296B8C}" srcOrd="3" destOrd="0" presId="urn:microsoft.com/office/officeart/2005/8/layout/gear1"/>
    <dgm:cxn modelId="{FBF71905-19DC-445A-B7CA-721615BAC7DF}" type="presParOf" srcId="{8966C431-1C43-49B5-8DE0-A09C5ACA9FD9}" destId="{CC9B23EA-6990-4AB3-A102-FEAF39742279}" srcOrd="4" destOrd="0" presId="urn:microsoft.com/office/officeart/2005/8/layout/gear1"/>
    <dgm:cxn modelId="{507F3986-250F-469D-B557-C1446A3EDDE0}" type="presParOf" srcId="{8966C431-1C43-49B5-8DE0-A09C5ACA9FD9}" destId="{2556315B-C076-4003-98DA-F45B10941848}" srcOrd="5" destOrd="0" presId="urn:microsoft.com/office/officeart/2005/8/layout/gear1"/>
    <dgm:cxn modelId="{11B24A9B-194E-441C-ABF7-74C95018AAE6}" type="presParOf" srcId="{8966C431-1C43-49B5-8DE0-A09C5ACA9FD9}" destId="{C5E0277B-14B1-48D8-8A1E-7291E7A2C6A6}" srcOrd="6" destOrd="0" presId="urn:microsoft.com/office/officeart/2005/8/layout/gear1"/>
    <dgm:cxn modelId="{EC25AD93-26BD-4901-8D99-B8998340DF92}" type="presParOf" srcId="{8966C431-1C43-49B5-8DE0-A09C5ACA9FD9}" destId="{D24CD3F6-44C0-494A-A305-5B57C8C65AC0}" srcOrd="7" destOrd="0" presId="urn:microsoft.com/office/officeart/2005/8/layout/gear1"/>
    <dgm:cxn modelId="{FA8FD566-6442-4E79-9E96-AE0BCD6E3865}" type="presParOf" srcId="{8966C431-1C43-49B5-8DE0-A09C5ACA9FD9}" destId="{ECE51DFF-9C16-4103-8BD6-F8E01CDF78E3}" srcOrd="8" destOrd="0" presId="urn:microsoft.com/office/officeart/2005/8/layout/gear1"/>
    <dgm:cxn modelId="{AA841EED-EC46-4B29-A780-E0ADED43F444}" type="presParOf" srcId="{8966C431-1C43-49B5-8DE0-A09C5ACA9FD9}" destId="{F6196489-8348-43BE-A3A8-2D45C6B953A1}" srcOrd="9" destOrd="0" presId="urn:microsoft.com/office/officeart/2005/8/layout/gear1"/>
    <dgm:cxn modelId="{ACA7694E-DCA7-4DA8-A215-622AF2767576}" type="presParOf" srcId="{8966C431-1C43-49B5-8DE0-A09C5ACA9FD9}" destId="{E964DB73-978B-45DD-A387-B870BD4FDFFA}" srcOrd="10" destOrd="0" presId="urn:microsoft.com/office/officeart/2005/8/layout/gear1"/>
    <dgm:cxn modelId="{6A9B2C98-3565-44A1-9E25-53232DCBFFC0}" type="presParOf" srcId="{8966C431-1C43-49B5-8DE0-A09C5ACA9FD9}" destId="{F37E60F1-41D8-4D87-A6BA-A8862AED21E6}" srcOrd="11" destOrd="0" presId="urn:microsoft.com/office/officeart/2005/8/layout/gear1"/>
    <dgm:cxn modelId="{87DC7F5D-834D-48B4-AD62-69EAEF7FD767}" type="presParOf" srcId="{8966C431-1C43-49B5-8DE0-A09C5ACA9FD9}" destId="{B3000348-D5C9-47B9-B819-468E5BB4D20A}" srcOrd="12" destOrd="0" presId="urn:microsoft.com/office/officeart/2005/8/layout/gear1"/>
  </dgm:cxnLst>
  <dgm:bg>
    <a:solidFill>
      <a:srgbClr val="FFFF99"/>
    </a:solidFill>
  </dgm:bg>
  <dgm:whole/>
</dgm:dataModel>
</file>

<file path=ppt/diagrams/data8.xml><?xml version="1.0" encoding="utf-8"?>
<dgm:dataModel xmlns:dgm="http://schemas.openxmlformats.org/drawingml/2006/diagram" xmlns:a="http://schemas.openxmlformats.org/drawingml/2006/main">
  <dgm:ptLst>
    <dgm:pt modelId="{6D8484D5-3395-4251-BE19-371A2D753B94}" type="doc">
      <dgm:prSet loTypeId="urn:microsoft.com/office/officeart/2005/8/layout/radial6" loCatId="relationship" qsTypeId="urn:microsoft.com/office/officeart/2005/8/quickstyle/simple1" qsCatId="simple" csTypeId="urn:microsoft.com/office/officeart/2005/8/colors/accent1_2" csCatId="accent1" phldr="1"/>
      <dgm:spPr/>
      <dgm:t>
        <a:bodyPr/>
        <a:lstStyle/>
        <a:p>
          <a:endParaRPr lang="es-AR"/>
        </a:p>
      </dgm:t>
    </dgm:pt>
    <dgm:pt modelId="{13A3C968-FFEF-4E3D-BB83-D71D9CF5D874}">
      <dgm:prSet phldrT="[Texto]" phldr="1"/>
      <dgm:spPr>
        <a:blipFill rotWithShape="0">
          <a:blip xmlns:r="http://schemas.openxmlformats.org/officeDocument/2006/relationships" r:embed="rId1"/>
          <a:stretch>
            <a:fillRect/>
          </a:stretch>
        </a:blipFill>
      </dgm:spPr>
      <dgm:t>
        <a:bodyPr/>
        <a:lstStyle/>
        <a:p>
          <a:endParaRPr lang="es-AR" dirty="0"/>
        </a:p>
      </dgm:t>
    </dgm:pt>
    <dgm:pt modelId="{DB6026BA-5F81-4147-AAFC-1951EC3203BE}" type="parTrans" cxnId="{AC9CF492-0E6C-4A08-ACB1-0FE38E2B7A82}">
      <dgm:prSet/>
      <dgm:spPr/>
      <dgm:t>
        <a:bodyPr/>
        <a:lstStyle/>
        <a:p>
          <a:endParaRPr lang="es-AR"/>
        </a:p>
      </dgm:t>
    </dgm:pt>
    <dgm:pt modelId="{0DBCC91D-FF20-4303-91F4-4625BDA38FCD}" type="sibTrans" cxnId="{AC9CF492-0E6C-4A08-ACB1-0FE38E2B7A82}">
      <dgm:prSet/>
      <dgm:spPr/>
      <dgm:t>
        <a:bodyPr/>
        <a:lstStyle/>
        <a:p>
          <a:endParaRPr lang="es-AR"/>
        </a:p>
      </dgm:t>
    </dgm:pt>
    <dgm:pt modelId="{5FC812F3-0BA3-4A94-B65F-32362351BA4D}">
      <dgm:prSet phldrT="[Texto]"/>
      <dgm:spPr>
        <a:solidFill>
          <a:srgbClr val="0066FF"/>
        </a:solidFill>
      </dgm:spPr>
      <dgm:t>
        <a:bodyPr/>
        <a:lstStyle/>
        <a:p>
          <a:r>
            <a:rPr lang="es-AR" dirty="0" smtClean="0"/>
            <a:t>PATRIOTISMO</a:t>
          </a:r>
          <a:endParaRPr lang="es-AR" dirty="0"/>
        </a:p>
      </dgm:t>
    </dgm:pt>
    <dgm:pt modelId="{40568628-591B-4A4D-A290-F9E2F919C426}" type="parTrans" cxnId="{612BE259-6832-4618-86D4-56801572EF88}">
      <dgm:prSet/>
      <dgm:spPr/>
      <dgm:t>
        <a:bodyPr/>
        <a:lstStyle/>
        <a:p>
          <a:endParaRPr lang="es-AR"/>
        </a:p>
      </dgm:t>
    </dgm:pt>
    <dgm:pt modelId="{79878765-992A-40BE-8EA0-C81DD76EEA74}" type="sibTrans" cxnId="{612BE259-6832-4618-86D4-56801572EF88}">
      <dgm:prSet/>
      <dgm:spPr/>
      <dgm:t>
        <a:bodyPr/>
        <a:lstStyle/>
        <a:p>
          <a:endParaRPr lang="es-AR"/>
        </a:p>
      </dgm:t>
    </dgm:pt>
    <dgm:pt modelId="{DC8E8491-8B9A-4522-A06A-C0737CDAF986}">
      <dgm:prSet phldrT="[Texto]"/>
      <dgm:spPr>
        <a:solidFill>
          <a:srgbClr val="FF3300"/>
        </a:solidFill>
      </dgm:spPr>
      <dgm:t>
        <a:bodyPr/>
        <a:lstStyle/>
        <a:p>
          <a:r>
            <a:rPr lang="es-AR" dirty="0" smtClean="0"/>
            <a:t>RESPETO</a:t>
          </a:r>
          <a:endParaRPr lang="es-AR" dirty="0"/>
        </a:p>
      </dgm:t>
    </dgm:pt>
    <dgm:pt modelId="{5DAB9CB2-75B7-49F7-A236-D6EEF0467278}" type="parTrans" cxnId="{C3A7BF21-3B33-48C9-93C0-BFCB969B0EEF}">
      <dgm:prSet/>
      <dgm:spPr/>
      <dgm:t>
        <a:bodyPr/>
        <a:lstStyle/>
        <a:p>
          <a:endParaRPr lang="es-AR"/>
        </a:p>
      </dgm:t>
    </dgm:pt>
    <dgm:pt modelId="{F7291046-BE7A-45CE-B16D-04B8A1A09802}" type="sibTrans" cxnId="{C3A7BF21-3B33-48C9-93C0-BFCB969B0EEF}">
      <dgm:prSet/>
      <dgm:spPr/>
      <dgm:t>
        <a:bodyPr/>
        <a:lstStyle/>
        <a:p>
          <a:endParaRPr lang="es-AR"/>
        </a:p>
      </dgm:t>
    </dgm:pt>
    <dgm:pt modelId="{2251941A-4C8C-49F1-8E89-DE392D876197}">
      <dgm:prSet phldrT="[Texto]"/>
      <dgm:spPr>
        <a:solidFill>
          <a:srgbClr val="00B050"/>
        </a:solidFill>
      </dgm:spPr>
      <dgm:t>
        <a:bodyPr/>
        <a:lstStyle/>
        <a:p>
          <a:r>
            <a:rPr lang="es-AR" dirty="0" smtClean="0"/>
            <a:t>LEALTAD</a:t>
          </a:r>
          <a:endParaRPr lang="es-AR" dirty="0"/>
        </a:p>
      </dgm:t>
    </dgm:pt>
    <dgm:pt modelId="{B588ECA9-7884-4B7D-82AD-811F068DDBAC}" type="parTrans" cxnId="{E882603A-05A9-472E-821B-A0E1530A1AE7}">
      <dgm:prSet/>
      <dgm:spPr/>
      <dgm:t>
        <a:bodyPr/>
        <a:lstStyle/>
        <a:p>
          <a:endParaRPr lang="es-AR"/>
        </a:p>
      </dgm:t>
    </dgm:pt>
    <dgm:pt modelId="{FCAE91A7-DD81-45F3-A020-2AEA55F24274}" type="sibTrans" cxnId="{E882603A-05A9-472E-821B-A0E1530A1AE7}">
      <dgm:prSet/>
      <dgm:spPr/>
      <dgm:t>
        <a:bodyPr/>
        <a:lstStyle/>
        <a:p>
          <a:endParaRPr lang="es-AR"/>
        </a:p>
      </dgm:t>
    </dgm:pt>
    <dgm:pt modelId="{A085A841-7935-402F-BD54-E54729C205F8}">
      <dgm:prSet phldrT="[Texto]"/>
      <dgm:spPr>
        <a:solidFill>
          <a:schemeClr val="accent4">
            <a:lumMod val="75000"/>
          </a:schemeClr>
        </a:solidFill>
      </dgm:spPr>
      <dgm:t>
        <a:bodyPr/>
        <a:lstStyle/>
        <a:p>
          <a:r>
            <a:rPr lang="es-AR" dirty="0" smtClean="0"/>
            <a:t>COMPROMISO</a:t>
          </a:r>
          <a:endParaRPr lang="es-AR" dirty="0"/>
        </a:p>
      </dgm:t>
    </dgm:pt>
    <dgm:pt modelId="{3B0F38D5-F925-4195-86F1-D2423F938FE3}" type="parTrans" cxnId="{45CF34CE-4288-4A2B-A905-A4442666A61F}">
      <dgm:prSet/>
      <dgm:spPr/>
      <dgm:t>
        <a:bodyPr/>
        <a:lstStyle/>
        <a:p>
          <a:endParaRPr lang="es-AR"/>
        </a:p>
      </dgm:t>
    </dgm:pt>
    <dgm:pt modelId="{BD3A8E7D-4E3F-4D75-AB66-47DB965060BE}" type="sibTrans" cxnId="{45CF34CE-4288-4A2B-A905-A4442666A61F}">
      <dgm:prSet/>
      <dgm:spPr/>
      <dgm:t>
        <a:bodyPr/>
        <a:lstStyle/>
        <a:p>
          <a:endParaRPr lang="es-AR"/>
        </a:p>
      </dgm:t>
    </dgm:pt>
    <dgm:pt modelId="{3118B0E1-67E5-44FC-A2C1-E8FAA177335D}" type="pres">
      <dgm:prSet presAssocID="{6D8484D5-3395-4251-BE19-371A2D753B94}" presName="Name0" presStyleCnt="0">
        <dgm:presLayoutVars>
          <dgm:chMax val="1"/>
          <dgm:dir/>
          <dgm:animLvl val="ctr"/>
          <dgm:resizeHandles val="exact"/>
        </dgm:presLayoutVars>
      </dgm:prSet>
      <dgm:spPr/>
      <dgm:t>
        <a:bodyPr/>
        <a:lstStyle/>
        <a:p>
          <a:endParaRPr lang="es-AR"/>
        </a:p>
      </dgm:t>
    </dgm:pt>
    <dgm:pt modelId="{A5A63C02-85B7-4590-82A8-F15534C43141}" type="pres">
      <dgm:prSet presAssocID="{13A3C968-FFEF-4E3D-BB83-D71D9CF5D874}" presName="centerShape" presStyleLbl="node0" presStyleIdx="0" presStyleCnt="1" custScaleX="342020" custScaleY="282436" custLinFactNeighborX="8500" custLinFactNeighborY="4152"/>
      <dgm:spPr/>
      <dgm:t>
        <a:bodyPr/>
        <a:lstStyle/>
        <a:p>
          <a:endParaRPr lang="es-AR"/>
        </a:p>
      </dgm:t>
    </dgm:pt>
    <dgm:pt modelId="{596EEDB2-E261-44AB-94C5-E8600F032AF6}" type="pres">
      <dgm:prSet presAssocID="{5FC812F3-0BA3-4A94-B65F-32362351BA4D}" presName="node" presStyleLbl="node1" presStyleIdx="0" presStyleCnt="4" custScaleX="143944">
        <dgm:presLayoutVars>
          <dgm:bulletEnabled val="1"/>
        </dgm:presLayoutVars>
      </dgm:prSet>
      <dgm:spPr/>
      <dgm:t>
        <a:bodyPr/>
        <a:lstStyle/>
        <a:p>
          <a:endParaRPr lang="es-AR"/>
        </a:p>
      </dgm:t>
    </dgm:pt>
    <dgm:pt modelId="{ECE79DD4-A1CD-4EB8-B1E9-BDCF57802E2B}" type="pres">
      <dgm:prSet presAssocID="{5FC812F3-0BA3-4A94-B65F-32362351BA4D}" presName="dummy" presStyleCnt="0"/>
      <dgm:spPr/>
    </dgm:pt>
    <dgm:pt modelId="{AFFCF666-6755-4E67-87FE-8382E2B504ED}" type="pres">
      <dgm:prSet presAssocID="{79878765-992A-40BE-8EA0-C81DD76EEA74}" presName="sibTrans" presStyleLbl="sibTrans2D1" presStyleIdx="0" presStyleCnt="4"/>
      <dgm:spPr/>
      <dgm:t>
        <a:bodyPr/>
        <a:lstStyle/>
        <a:p>
          <a:endParaRPr lang="es-AR"/>
        </a:p>
      </dgm:t>
    </dgm:pt>
    <dgm:pt modelId="{DECEFA9B-40C0-40A8-9D9D-A83A6625203A}" type="pres">
      <dgm:prSet presAssocID="{DC8E8491-8B9A-4522-A06A-C0737CDAF986}" presName="node" presStyleLbl="node1" presStyleIdx="1" presStyleCnt="4" custScaleX="144129" custScaleY="83188" custRadScaleRad="145090" custRadScaleInc="-378">
        <dgm:presLayoutVars>
          <dgm:bulletEnabled val="1"/>
        </dgm:presLayoutVars>
      </dgm:prSet>
      <dgm:spPr/>
      <dgm:t>
        <a:bodyPr/>
        <a:lstStyle/>
        <a:p>
          <a:endParaRPr lang="es-AR"/>
        </a:p>
      </dgm:t>
    </dgm:pt>
    <dgm:pt modelId="{F02B7A1E-585B-4C6F-8CAD-4B3CF2C6C5E3}" type="pres">
      <dgm:prSet presAssocID="{DC8E8491-8B9A-4522-A06A-C0737CDAF986}" presName="dummy" presStyleCnt="0"/>
      <dgm:spPr/>
    </dgm:pt>
    <dgm:pt modelId="{D40CBAFF-C6D2-49CC-A1A2-26D5F92D9552}" type="pres">
      <dgm:prSet presAssocID="{F7291046-BE7A-45CE-B16D-04B8A1A09802}" presName="sibTrans" presStyleLbl="sibTrans2D1" presStyleIdx="1" presStyleCnt="4"/>
      <dgm:spPr/>
      <dgm:t>
        <a:bodyPr/>
        <a:lstStyle/>
        <a:p>
          <a:endParaRPr lang="es-AR"/>
        </a:p>
      </dgm:t>
    </dgm:pt>
    <dgm:pt modelId="{B75E9DCC-2EE7-4D00-A69B-71860FDAA255}" type="pres">
      <dgm:prSet presAssocID="{2251941A-4C8C-49F1-8E89-DE392D876197}" presName="node" presStyleLbl="node1" presStyleIdx="2" presStyleCnt="4" custScaleX="152349">
        <dgm:presLayoutVars>
          <dgm:bulletEnabled val="1"/>
        </dgm:presLayoutVars>
      </dgm:prSet>
      <dgm:spPr/>
      <dgm:t>
        <a:bodyPr/>
        <a:lstStyle/>
        <a:p>
          <a:endParaRPr lang="es-AR"/>
        </a:p>
      </dgm:t>
    </dgm:pt>
    <dgm:pt modelId="{28AAA2FC-A997-4A3D-89FA-977AAA348C48}" type="pres">
      <dgm:prSet presAssocID="{2251941A-4C8C-49F1-8E89-DE392D876197}" presName="dummy" presStyleCnt="0"/>
      <dgm:spPr/>
    </dgm:pt>
    <dgm:pt modelId="{EC0FD803-E0D5-478D-BB2E-9BD57515FA6C}" type="pres">
      <dgm:prSet presAssocID="{FCAE91A7-DD81-45F3-A020-2AEA55F24274}" presName="sibTrans" presStyleLbl="sibTrans2D1" presStyleIdx="2" presStyleCnt="4"/>
      <dgm:spPr/>
      <dgm:t>
        <a:bodyPr/>
        <a:lstStyle/>
        <a:p>
          <a:endParaRPr lang="es-AR"/>
        </a:p>
      </dgm:t>
    </dgm:pt>
    <dgm:pt modelId="{048A0E30-643D-488C-94DB-316745AACB2F}" type="pres">
      <dgm:prSet presAssocID="{A085A841-7935-402F-BD54-E54729C205F8}" presName="node" presStyleLbl="node1" presStyleIdx="3" presStyleCnt="4" custScaleX="163046">
        <dgm:presLayoutVars>
          <dgm:bulletEnabled val="1"/>
        </dgm:presLayoutVars>
      </dgm:prSet>
      <dgm:spPr/>
      <dgm:t>
        <a:bodyPr/>
        <a:lstStyle/>
        <a:p>
          <a:endParaRPr lang="es-AR"/>
        </a:p>
      </dgm:t>
    </dgm:pt>
    <dgm:pt modelId="{2759F233-6558-4D6C-828E-D6D2F63B15AD}" type="pres">
      <dgm:prSet presAssocID="{A085A841-7935-402F-BD54-E54729C205F8}" presName="dummy" presStyleCnt="0"/>
      <dgm:spPr/>
    </dgm:pt>
    <dgm:pt modelId="{A4AF56D7-2555-4963-82A4-9BFED7589FD2}" type="pres">
      <dgm:prSet presAssocID="{BD3A8E7D-4E3F-4D75-AB66-47DB965060BE}" presName="sibTrans" presStyleLbl="sibTrans2D1" presStyleIdx="3" presStyleCnt="4"/>
      <dgm:spPr/>
      <dgm:t>
        <a:bodyPr/>
        <a:lstStyle/>
        <a:p>
          <a:endParaRPr lang="es-AR"/>
        </a:p>
      </dgm:t>
    </dgm:pt>
  </dgm:ptLst>
  <dgm:cxnLst>
    <dgm:cxn modelId="{612BE259-6832-4618-86D4-56801572EF88}" srcId="{13A3C968-FFEF-4E3D-BB83-D71D9CF5D874}" destId="{5FC812F3-0BA3-4A94-B65F-32362351BA4D}" srcOrd="0" destOrd="0" parTransId="{40568628-591B-4A4D-A290-F9E2F919C426}" sibTransId="{79878765-992A-40BE-8EA0-C81DD76EEA74}"/>
    <dgm:cxn modelId="{85859726-4594-479C-B1E4-93B7DC904B8D}" type="presOf" srcId="{13A3C968-FFEF-4E3D-BB83-D71D9CF5D874}" destId="{A5A63C02-85B7-4590-82A8-F15534C43141}" srcOrd="0" destOrd="0" presId="urn:microsoft.com/office/officeart/2005/8/layout/radial6"/>
    <dgm:cxn modelId="{B88B58C7-8252-470F-A330-CD3D56990D20}" type="presOf" srcId="{79878765-992A-40BE-8EA0-C81DD76EEA74}" destId="{AFFCF666-6755-4E67-87FE-8382E2B504ED}" srcOrd="0" destOrd="0" presId="urn:microsoft.com/office/officeart/2005/8/layout/radial6"/>
    <dgm:cxn modelId="{B3E52737-6C3B-4F10-8DD5-40C0955150B6}" type="presOf" srcId="{F7291046-BE7A-45CE-B16D-04B8A1A09802}" destId="{D40CBAFF-C6D2-49CC-A1A2-26D5F92D9552}" srcOrd="0" destOrd="0" presId="urn:microsoft.com/office/officeart/2005/8/layout/radial6"/>
    <dgm:cxn modelId="{2D2760AD-6F9A-45AB-9315-AB0A60DB91B4}" type="presOf" srcId="{5FC812F3-0BA3-4A94-B65F-32362351BA4D}" destId="{596EEDB2-E261-44AB-94C5-E8600F032AF6}" srcOrd="0" destOrd="0" presId="urn:microsoft.com/office/officeart/2005/8/layout/radial6"/>
    <dgm:cxn modelId="{E882603A-05A9-472E-821B-A0E1530A1AE7}" srcId="{13A3C968-FFEF-4E3D-BB83-D71D9CF5D874}" destId="{2251941A-4C8C-49F1-8E89-DE392D876197}" srcOrd="2" destOrd="0" parTransId="{B588ECA9-7884-4B7D-82AD-811F068DDBAC}" sibTransId="{FCAE91A7-DD81-45F3-A020-2AEA55F24274}"/>
    <dgm:cxn modelId="{45CF34CE-4288-4A2B-A905-A4442666A61F}" srcId="{13A3C968-FFEF-4E3D-BB83-D71D9CF5D874}" destId="{A085A841-7935-402F-BD54-E54729C205F8}" srcOrd="3" destOrd="0" parTransId="{3B0F38D5-F925-4195-86F1-D2423F938FE3}" sibTransId="{BD3A8E7D-4E3F-4D75-AB66-47DB965060BE}"/>
    <dgm:cxn modelId="{D35284F7-40E6-4E76-AC4F-404DEB0DF419}" type="presOf" srcId="{6D8484D5-3395-4251-BE19-371A2D753B94}" destId="{3118B0E1-67E5-44FC-A2C1-E8FAA177335D}" srcOrd="0" destOrd="0" presId="urn:microsoft.com/office/officeart/2005/8/layout/radial6"/>
    <dgm:cxn modelId="{AC9CF492-0E6C-4A08-ACB1-0FE38E2B7A82}" srcId="{6D8484D5-3395-4251-BE19-371A2D753B94}" destId="{13A3C968-FFEF-4E3D-BB83-D71D9CF5D874}" srcOrd="0" destOrd="0" parTransId="{DB6026BA-5F81-4147-AAFC-1951EC3203BE}" sibTransId="{0DBCC91D-FF20-4303-91F4-4625BDA38FCD}"/>
    <dgm:cxn modelId="{BC7A8C6E-93D5-49B7-A971-4C2AE62222F7}" type="presOf" srcId="{BD3A8E7D-4E3F-4D75-AB66-47DB965060BE}" destId="{A4AF56D7-2555-4963-82A4-9BFED7589FD2}" srcOrd="0" destOrd="0" presId="urn:microsoft.com/office/officeart/2005/8/layout/radial6"/>
    <dgm:cxn modelId="{FC9A04C7-97D2-49A9-8B75-E12A480A56CB}" type="presOf" srcId="{FCAE91A7-DD81-45F3-A020-2AEA55F24274}" destId="{EC0FD803-E0D5-478D-BB2E-9BD57515FA6C}" srcOrd="0" destOrd="0" presId="urn:microsoft.com/office/officeart/2005/8/layout/radial6"/>
    <dgm:cxn modelId="{C3A7BF21-3B33-48C9-93C0-BFCB969B0EEF}" srcId="{13A3C968-FFEF-4E3D-BB83-D71D9CF5D874}" destId="{DC8E8491-8B9A-4522-A06A-C0737CDAF986}" srcOrd="1" destOrd="0" parTransId="{5DAB9CB2-75B7-49F7-A236-D6EEF0467278}" sibTransId="{F7291046-BE7A-45CE-B16D-04B8A1A09802}"/>
    <dgm:cxn modelId="{FFB020D8-8A3F-4560-A818-56836B5A759D}" type="presOf" srcId="{2251941A-4C8C-49F1-8E89-DE392D876197}" destId="{B75E9DCC-2EE7-4D00-A69B-71860FDAA255}" srcOrd="0" destOrd="0" presId="urn:microsoft.com/office/officeart/2005/8/layout/radial6"/>
    <dgm:cxn modelId="{EB6742F0-79A7-4A4D-8473-93EA553864D0}" type="presOf" srcId="{DC8E8491-8B9A-4522-A06A-C0737CDAF986}" destId="{DECEFA9B-40C0-40A8-9D9D-A83A6625203A}" srcOrd="0" destOrd="0" presId="urn:microsoft.com/office/officeart/2005/8/layout/radial6"/>
    <dgm:cxn modelId="{060E8553-4AE5-48D7-BDA3-6DC3EF00BE66}" type="presOf" srcId="{A085A841-7935-402F-BD54-E54729C205F8}" destId="{048A0E30-643D-488C-94DB-316745AACB2F}" srcOrd="0" destOrd="0" presId="urn:microsoft.com/office/officeart/2005/8/layout/radial6"/>
    <dgm:cxn modelId="{58313220-EE9B-47BE-B74D-4B303CECDB83}" type="presParOf" srcId="{3118B0E1-67E5-44FC-A2C1-E8FAA177335D}" destId="{A5A63C02-85B7-4590-82A8-F15534C43141}" srcOrd="0" destOrd="0" presId="urn:microsoft.com/office/officeart/2005/8/layout/radial6"/>
    <dgm:cxn modelId="{78B608FB-6782-48D5-AF61-7022620B31EB}" type="presParOf" srcId="{3118B0E1-67E5-44FC-A2C1-E8FAA177335D}" destId="{596EEDB2-E261-44AB-94C5-E8600F032AF6}" srcOrd="1" destOrd="0" presId="urn:microsoft.com/office/officeart/2005/8/layout/radial6"/>
    <dgm:cxn modelId="{FB4B8426-4CDF-4CA0-9613-98EF30956C8F}" type="presParOf" srcId="{3118B0E1-67E5-44FC-A2C1-E8FAA177335D}" destId="{ECE79DD4-A1CD-4EB8-B1E9-BDCF57802E2B}" srcOrd="2" destOrd="0" presId="urn:microsoft.com/office/officeart/2005/8/layout/radial6"/>
    <dgm:cxn modelId="{EDF32B99-80D0-4D7B-94B3-DAE501764978}" type="presParOf" srcId="{3118B0E1-67E5-44FC-A2C1-E8FAA177335D}" destId="{AFFCF666-6755-4E67-87FE-8382E2B504ED}" srcOrd="3" destOrd="0" presId="urn:microsoft.com/office/officeart/2005/8/layout/radial6"/>
    <dgm:cxn modelId="{C5087308-F98A-4166-840A-E6F5B26D950A}" type="presParOf" srcId="{3118B0E1-67E5-44FC-A2C1-E8FAA177335D}" destId="{DECEFA9B-40C0-40A8-9D9D-A83A6625203A}" srcOrd="4" destOrd="0" presId="urn:microsoft.com/office/officeart/2005/8/layout/radial6"/>
    <dgm:cxn modelId="{A90E1993-3D7E-4D08-AADD-09CA31960FB6}" type="presParOf" srcId="{3118B0E1-67E5-44FC-A2C1-E8FAA177335D}" destId="{F02B7A1E-585B-4C6F-8CAD-4B3CF2C6C5E3}" srcOrd="5" destOrd="0" presId="urn:microsoft.com/office/officeart/2005/8/layout/radial6"/>
    <dgm:cxn modelId="{FE68EFB8-6812-47BE-8FD8-35B85D434C0F}" type="presParOf" srcId="{3118B0E1-67E5-44FC-A2C1-E8FAA177335D}" destId="{D40CBAFF-C6D2-49CC-A1A2-26D5F92D9552}" srcOrd="6" destOrd="0" presId="urn:microsoft.com/office/officeart/2005/8/layout/radial6"/>
    <dgm:cxn modelId="{FC52D6BB-9E85-4DF5-AA8C-83DE9CCA567E}" type="presParOf" srcId="{3118B0E1-67E5-44FC-A2C1-E8FAA177335D}" destId="{B75E9DCC-2EE7-4D00-A69B-71860FDAA255}" srcOrd="7" destOrd="0" presId="urn:microsoft.com/office/officeart/2005/8/layout/radial6"/>
    <dgm:cxn modelId="{FBF76019-C8D8-4190-B9CE-C9924C0AD0AB}" type="presParOf" srcId="{3118B0E1-67E5-44FC-A2C1-E8FAA177335D}" destId="{28AAA2FC-A997-4A3D-89FA-977AAA348C48}" srcOrd="8" destOrd="0" presId="urn:microsoft.com/office/officeart/2005/8/layout/radial6"/>
    <dgm:cxn modelId="{235FECEA-B74D-4093-8212-45F90F291A33}" type="presParOf" srcId="{3118B0E1-67E5-44FC-A2C1-E8FAA177335D}" destId="{EC0FD803-E0D5-478D-BB2E-9BD57515FA6C}" srcOrd="9" destOrd="0" presId="urn:microsoft.com/office/officeart/2005/8/layout/radial6"/>
    <dgm:cxn modelId="{EA6FA453-9E3E-4507-B5D0-5944AC37282D}" type="presParOf" srcId="{3118B0E1-67E5-44FC-A2C1-E8FAA177335D}" destId="{048A0E30-643D-488C-94DB-316745AACB2F}" srcOrd="10" destOrd="0" presId="urn:microsoft.com/office/officeart/2005/8/layout/radial6"/>
    <dgm:cxn modelId="{C8FFC6C6-7BB0-4EC5-A782-28C930AE2240}" type="presParOf" srcId="{3118B0E1-67E5-44FC-A2C1-E8FAA177335D}" destId="{2759F233-6558-4D6C-828E-D6D2F63B15AD}" srcOrd="11" destOrd="0" presId="urn:microsoft.com/office/officeart/2005/8/layout/radial6"/>
    <dgm:cxn modelId="{6676CC2A-B18A-43D3-A131-C4566AF351A2}" type="presParOf" srcId="{3118B0E1-67E5-44FC-A2C1-E8FAA177335D}" destId="{A4AF56D7-2555-4963-82A4-9BFED7589FD2}" srcOrd="12" destOrd="0" presId="urn:microsoft.com/office/officeart/2005/8/layout/radial6"/>
  </dgm:cxnLst>
  <dgm:bg/>
  <dgm:whole/>
</dgm:dataModel>
</file>

<file path=ppt/diagrams/data9.xml><?xml version="1.0" encoding="utf-8"?>
<dgm:dataModel xmlns:dgm="http://schemas.openxmlformats.org/drawingml/2006/diagram" xmlns:a="http://schemas.openxmlformats.org/drawingml/2006/main">
  <dgm:ptLst>
    <dgm:pt modelId="{75FED301-192A-49A6-A869-1A7DA12B1D5B}" type="doc">
      <dgm:prSet loTypeId="urn:microsoft.com/office/officeart/2005/8/layout/hList6" loCatId="list" qsTypeId="urn:microsoft.com/office/officeart/2005/8/quickstyle/simple1" qsCatId="simple" csTypeId="urn:microsoft.com/office/officeart/2005/8/colors/colorful1" csCatId="colorful" phldr="1"/>
      <dgm:spPr/>
      <dgm:t>
        <a:bodyPr/>
        <a:lstStyle/>
        <a:p>
          <a:endParaRPr lang="es-AR"/>
        </a:p>
      </dgm:t>
    </dgm:pt>
    <dgm:pt modelId="{47EC8197-02D0-4F8F-BBF8-3F6FF5484575}">
      <dgm:prSet phldrT="[Texto]"/>
      <dgm:spPr>
        <a:solidFill>
          <a:srgbClr val="92D050"/>
        </a:solidFill>
      </dgm:spPr>
      <dgm:t>
        <a:bodyPr/>
        <a:lstStyle/>
        <a:p>
          <a:r>
            <a:rPr lang="es-AR" b="1" dirty="0" smtClean="0"/>
            <a:t>Graba  tu eco-mensaje desde tu celular o  tu computadora  (SOFTWARE AUDACITY) </a:t>
          </a:r>
        </a:p>
        <a:p>
          <a:r>
            <a:rPr lang="es-AR" b="1" dirty="0" smtClean="0"/>
            <a:t>EN FORMATO MP3</a:t>
          </a:r>
          <a:endParaRPr lang="es-AR" b="1" dirty="0"/>
        </a:p>
      </dgm:t>
    </dgm:pt>
    <dgm:pt modelId="{15483B33-9A66-4830-BF4B-8431A1DCADD3}" type="parTrans" cxnId="{73D627BA-16DA-4A86-8A16-2D059EA367AD}">
      <dgm:prSet/>
      <dgm:spPr/>
      <dgm:t>
        <a:bodyPr/>
        <a:lstStyle/>
        <a:p>
          <a:endParaRPr lang="es-AR"/>
        </a:p>
      </dgm:t>
    </dgm:pt>
    <dgm:pt modelId="{6AAF0E08-83BE-499F-8CBE-6EE43B364A44}" type="sibTrans" cxnId="{73D627BA-16DA-4A86-8A16-2D059EA367AD}">
      <dgm:prSet/>
      <dgm:spPr/>
      <dgm:t>
        <a:bodyPr/>
        <a:lstStyle/>
        <a:p>
          <a:endParaRPr lang="es-AR"/>
        </a:p>
      </dgm:t>
    </dgm:pt>
    <dgm:pt modelId="{BFD94F71-6FEB-4B6C-A314-EF543D76AB89}">
      <dgm:prSet phldrT="[Texto]"/>
      <dgm:spPr>
        <a:solidFill>
          <a:schemeClr val="tx2">
            <a:lumMod val="60000"/>
            <a:lumOff val="40000"/>
          </a:schemeClr>
        </a:solidFill>
      </dgm:spPr>
      <dgm:t>
        <a:bodyPr/>
        <a:lstStyle/>
        <a:p>
          <a:r>
            <a:rPr lang="es-AR" b="1" dirty="0" smtClean="0"/>
            <a:t>Programa </a:t>
          </a:r>
        </a:p>
        <a:p>
          <a:r>
            <a:rPr lang="es-AR" b="1" dirty="0" smtClean="0"/>
            <a:t>“WOICES” </a:t>
          </a:r>
        </a:p>
        <a:p>
          <a:r>
            <a:rPr lang="es-AR" b="1" dirty="0" smtClean="0"/>
            <a:t>CREA TU CUENTA </a:t>
          </a:r>
        </a:p>
      </dgm:t>
    </dgm:pt>
    <dgm:pt modelId="{4175A0B8-8BB5-4CF9-932D-BB4B09CE7214}" type="parTrans" cxnId="{3E106509-3E3B-44E7-8EB1-8C9B415E5E86}">
      <dgm:prSet/>
      <dgm:spPr/>
      <dgm:t>
        <a:bodyPr/>
        <a:lstStyle/>
        <a:p>
          <a:endParaRPr lang="es-AR"/>
        </a:p>
      </dgm:t>
    </dgm:pt>
    <dgm:pt modelId="{EE7FAB32-6F3A-4D93-9B64-E4D432EF3B22}" type="sibTrans" cxnId="{3E106509-3E3B-44E7-8EB1-8C9B415E5E86}">
      <dgm:prSet/>
      <dgm:spPr/>
      <dgm:t>
        <a:bodyPr/>
        <a:lstStyle/>
        <a:p>
          <a:endParaRPr lang="es-AR"/>
        </a:p>
      </dgm:t>
    </dgm:pt>
    <dgm:pt modelId="{60437BCD-FAEC-4AA3-883E-ED9D9B1ED3C3}">
      <dgm:prSet phldrT="[Texto]"/>
      <dgm:spPr>
        <a:solidFill>
          <a:srgbClr val="FF0000"/>
        </a:solidFill>
      </dgm:spPr>
      <dgm:t>
        <a:bodyPr/>
        <a:lstStyle/>
        <a:p>
          <a:r>
            <a:rPr lang="es-AR" b="1" dirty="0" smtClean="0">
              <a:solidFill>
                <a:schemeClr val="bg1"/>
              </a:solidFill>
            </a:rPr>
            <a:t>SUBI TU MENSAJE UBICÁNDOLO  EN EL MAPA DE WOICES   EN EL LUGAR PRECISO DONDE SE ENCUENTRA EL MONUMENTO</a:t>
          </a:r>
          <a:endParaRPr lang="es-AR" b="1" dirty="0">
            <a:solidFill>
              <a:schemeClr val="bg1"/>
            </a:solidFill>
          </a:endParaRPr>
        </a:p>
      </dgm:t>
    </dgm:pt>
    <dgm:pt modelId="{DED84DC4-D850-4B98-828B-106FC083A463}" type="parTrans" cxnId="{EF7385CF-B12D-402C-BA02-B88172DB90CF}">
      <dgm:prSet/>
      <dgm:spPr/>
      <dgm:t>
        <a:bodyPr/>
        <a:lstStyle/>
        <a:p>
          <a:endParaRPr lang="es-AR"/>
        </a:p>
      </dgm:t>
    </dgm:pt>
    <dgm:pt modelId="{AB04A4D3-ACA0-427D-83BE-06C54BDA19D8}" type="sibTrans" cxnId="{EF7385CF-B12D-402C-BA02-B88172DB90CF}">
      <dgm:prSet/>
      <dgm:spPr/>
      <dgm:t>
        <a:bodyPr/>
        <a:lstStyle/>
        <a:p>
          <a:endParaRPr lang="es-AR"/>
        </a:p>
      </dgm:t>
    </dgm:pt>
    <dgm:pt modelId="{AFFEF6A2-5F4F-48AE-83FA-2C3D21F4BB2B}" type="pres">
      <dgm:prSet presAssocID="{75FED301-192A-49A6-A869-1A7DA12B1D5B}" presName="Name0" presStyleCnt="0">
        <dgm:presLayoutVars>
          <dgm:dir/>
          <dgm:resizeHandles val="exact"/>
        </dgm:presLayoutVars>
      </dgm:prSet>
      <dgm:spPr/>
      <dgm:t>
        <a:bodyPr/>
        <a:lstStyle/>
        <a:p>
          <a:endParaRPr lang="es-AR"/>
        </a:p>
      </dgm:t>
    </dgm:pt>
    <dgm:pt modelId="{D63944C0-848A-4817-A0AE-20543001251B}" type="pres">
      <dgm:prSet presAssocID="{47EC8197-02D0-4F8F-BBF8-3F6FF5484575}" presName="node" presStyleLbl="node1" presStyleIdx="0" presStyleCnt="3" custScaleX="84241">
        <dgm:presLayoutVars>
          <dgm:bulletEnabled val="1"/>
        </dgm:presLayoutVars>
      </dgm:prSet>
      <dgm:spPr/>
      <dgm:t>
        <a:bodyPr/>
        <a:lstStyle/>
        <a:p>
          <a:endParaRPr lang="es-AR"/>
        </a:p>
      </dgm:t>
    </dgm:pt>
    <dgm:pt modelId="{5E8BF999-D705-42DD-8FF9-70D9A1DF42A7}" type="pres">
      <dgm:prSet presAssocID="{6AAF0E08-83BE-499F-8CBE-6EE43B364A44}" presName="sibTrans" presStyleCnt="0"/>
      <dgm:spPr/>
    </dgm:pt>
    <dgm:pt modelId="{E0978380-94CF-4A83-AE2F-15F764704C1F}" type="pres">
      <dgm:prSet presAssocID="{BFD94F71-6FEB-4B6C-A314-EF543D76AB89}" presName="node" presStyleLbl="node1" presStyleIdx="1" presStyleCnt="3" custScaleX="81454">
        <dgm:presLayoutVars>
          <dgm:bulletEnabled val="1"/>
        </dgm:presLayoutVars>
      </dgm:prSet>
      <dgm:spPr/>
      <dgm:t>
        <a:bodyPr/>
        <a:lstStyle/>
        <a:p>
          <a:endParaRPr lang="es-AR"/>
        </a:p>
      </dgm:t>
    </dgm:pt>
    <dgm:pt modelId="{AD63DEE5-E447-4BAB-93AE-DD65ACC276CD}" type="pres">
      <dgm:prSet presAssocID="{EE7FAB32-6F3A-4D93-9B64-E4D432EF3B22}" presName="sibTrans" presStyleCnt="0"/>
      <dgm:spPr/>
    </dgm:pt>
    <dgm:pt modelId="{30AD2F14-A55C-40B0-BD53-AA7CCA639DB0}" type="pres">
      <dgm:prSet presAssocID="{60437BCD-FAEC-4AA3-883E-ED9D9B1ED3C3}" presName="node" presStyleLbl="node1" presStyleIdx="2" presStyleCnt="3">
        <dgm:presLayoutVars>
          <dgm:bulletEnabled val="1"/>
        </dgm:presLayoutVars>
      </dgm:prSet>
      <dgm:spPr/>
      <dgm:t>
        <a:bodyPr/>
        <a:lstStyle/>
        <a:p>
          <a:endParaRPr lang="es-AR"/>
        </a:p>
      </dgm:t>
    </dgm:pt>
  </dgm:ptLst>
  <dgm:cxnLst>
    <dgm:cxn modelId="{9F5C879C-36A3-48E1-B62F-B6CE0A0A0A05}" type="presOf" srcId="{75FED301-192A-49A6-A869-1A7DA12B1D5B}" destId="{AFFEF6A2-5F4F-48AE-83FA-2C3D21F4BB2B}" srcOrd="0" destOrd="0" presId="urn:microsoft.com/office/officeart/2005/8/layout/hList6"/>
    <dgm:cxn modelId="{775C127F-7F28-47C3-B631-311772B0BECB}" type="presOf" srcId="{47EC8197-02D0-4F8F-BBF8-3F6FF5484575}" destId="{D63944C0-848A-4817-A0AE-20543001251B}" srcOrd="0" destOrd="0" presId="urn:microsoft.com/office/officeart/2005/8/layout/hList6"/>
    <dgm:cxn modelId="{035AE614-F535-4EB2-9199-9C877C62601F}" type="presOf" srcId="{60437BCD-FAEC-4AA3-883E-ED9D9B1ED3C3}" destId="{30AD2F14-A55C-40B0-BD53-AA7CCA639DB0}" srcOrd="0" destOrd="0" presId="urn:microsoft.com/office/officeart/2005/8/layout/hList6"/>
    <dgm:cxn modelId="{BCD12044-B697-4583-A19E-B8A65CF2B35F}" type="presOf" srcId="{BFD94F71-6FEB-4B6C-A314-EF543D76AB89}" destId="{E0978380-94CF-4A83-AE2F-15F764704C1F}" srcOrd="0" destOrd="0" presId="urn:microsoft.com/office/officeart/2005/8/layout/hList6"/>
    <dgm:cxn modelId="{3E106509-3E3B-44E7-8EB1-8C9B415E5E86}" srcId="{75FED301-192A-49A6-A869-1A7DA12B1D5B}" destId="{BFD94F71-6FEB-4B6C-A314-EF543D76AB89}" srcOrd="1" destOrd="0" parTransId="{4175A0B8-8BB5-4CF9-932D-BB4B09CE7214}" sibTransId="{EE7FAB32-6F3A-4D93-9B64-E4D432EF3B22}"/>
    <dgm:cxn modelId="{73D627BA-16DA-4A86-8A16-2D059EA367AD}" srcId="{75FED301-192A-49A6-A869-1A7DA12B1D5B}" destId="{47EC8197-02D0-4F8F-BBF8-3F6FF5484575}" srcOrd="0" destOrd="0" parTransId="{15483B33-9A66-4830-BF4B-8431A1DCADD3}" sibTransId="{6AAF0E08-83BE-499F-8CBE-6EE43B364A44}"/>
    <dgm:cxn modelId="{EF7385CF-B12D-402C-BA02-B88172DB90CF}" srcId="{75FED301-192A-49A6-A869-1A7DA12B1D5B}" destId="{60437BCD-FAEC-4AA3-883E-ED9D9B1ED3C3}" srcOrd="2" destOrd="0" parTransId="{DED84DC4-D850-4B98-828B-106FC083A463}" sibTransId="{AB04A4D3-ACA0-427D-83BE-06C54BDA19D8}"/>
    <dgm:cxn modelId="{CC67C53C-CAF9-4906-9A44-2318627FA819}" type="presParOf" srcId="{AFFEF6A2-5F4F-48AE-83FA-2C3D21F4BB2B}" destId="{D63944C0-848A-4817-A0AE-20543001251B}" srcOrd="0" destOrd="0" presId="urn:microsoft.com/office/officeart/2005/8/layout/hList6"/>
    <dgm:cxn modelId="{11590E17-FCE0-4C90-B266-AA59CC9B9DDA}" type="presParOf" srcId="{AFFEF6A2-5F4F-48AE-83FA-2C3D21F4BB2B}" destId="{5E8BF999-D705-42DD-8FF9-70D9A1DF42A7}" srcOrd="1" destOrd="0" presId="urn:microsoft.com/office/officeart/2005/8/layout/hList6"/>
    <dgm:cxn modelId="{CDAF0794-FD12-44F0-9559-4E9E6CEC0002}" type="presParOf" srcId="{AFFEF6A2-5F4F-48AE-83FA-2C3D21F4BB2B}" destId="{E0978380-94CF-4A83-AE2F-15F764704C1F}" srcOrd="2" destOrd="0" presId="urn:microsoft.com/office/officeart/2005/8/layout/hList6"/>
    <dgm:cxn modelId="{13764D3B-4C99-4CC0-8DC7-1DA4803699D5}" type="presParOf" srcId="{AFFEF6A2-5F4F-48AE-83FA-2C3D21F4BB2B}" destId="{AD63DEE5-E447-4BAB-93AE-DD65ACC276CD}" srcOrd="3" destOrd="0" presId="urn:microsoft.com/office/officeart/2005/8/layout/hList6"/>
    <dgm:cxn modelId="{EF4F0DB8-122E-424D-B05E-B556B8FF5EBA}" type="presParOf" srcId="{AFFEF6A2-5F4F-48AE-83FA-2C3D21F4BB2B}" destId="{30AD2F14-A55C-40B0-BD53-AA7CCA639DB0}" srcOrd="4" destOrd="0" presId="urn:microsoft.com/office/officeart/2005/8/layout/hList6"/>
  </dgm:cxnLst>
  <dgm:bg/>
  <dgm:whole/>
</dgm:dataModel>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186687-90CB-4716-916F-07E94E14243E}">
      <dsp:nvSpPr>
        <dsp:cNvPr id="0" name=""/>
        <dsp:cNvSpPr/>
      </dsp:nvSpPr>
      <dsp:spPr>
        <a:xfrm rot="16200000">
          <a:off x="1142005" y="-1142005"/>
          <a:ext cx="5929354" cy="8213364"/>
        </a:xfrm>
        <a:prstGeom prst="flowChartManualOperation">
          <a:avLst/>
        </a:prstGeom>
        <a:solidFill>
          <a:srgbClr val="FF3300"/>
        </a:solidFill>
        <a:ln w="9525" cap="flat" cmpd="sng" algn="ctr">
          <a:solidFill>
            <a:schemeClr val="accent5">
              <a:lumMod val="60000"/>
              <a:lumOff val="40000"/>
            </a:schemeClr>
          </a:solidFill>
          <a:prstDash val="solid"/>
        </a:ln>
        <a:effectLst>
          <a:outerShdw blurRad="40000" dist="23000" dir="5400000" rotWithShape="0">
            <a:srgbClr val="000000">
              <a:alpha val="35000"/>
            </a:srgbClr>
          </a:outerShdw>
        </a:effectLst>
      </dsp:spPr>
      <dsp:style>
        <a:lnRef idx="1">
          <a:schemeClr val="accent1"/>
        </a:lnRef>
        <a:fillRef idx="3">
          <a:schemeClr val="accent1"/>
        </a:fillRef>
        <a:effectRef idx="2">
          <a:schemeClr val="accent1"/>
        </a:effectRef>
        <a:fontRef idx="minor">
          <a:schemeClr val="lt1"/>
        </a:fontRef>
      </dsp:style>
      <dsp:txBody>
        <a:bodyPr spcFirstLastPara="0" vert="horz" wrap="square" lIns="412750" tIns="0" rIns="412750" bIns="0" numCol="1" spcCol="1270" anchor="ctr" anchorCtr="0">
          <a:noAutofit/>
        </a:bodyPr>
        <a:lstStyle/>
        <a:p>
          <a:pPr lvl="0" algn="ctr" defTabSz="2889250">
            <a:lnSpc>
              <a:spcPct val="90000"/>
            </a:lnSpc>
            <a:spcBef>
              <a:spcPct val="0"/>
            </a:spcBef>
            <a:spcAft>
              <a:spcPct val="35000"/>
            </a:spcAft>
          </a:pPr>
          <a:r>
            <a:rPr lang="es-AR" sz="6500" kern="1200" dirty="0" smtClean="0"/>
            <a:t>DERECHOS SOBERANOS ARGENTINOS</a:t>
          </a:r>
          <a:endParaRPr lang="es-AR" sz="6500" kern="1200" dirty="0"/>
        </a:p>
      </dsp:txBody>
      <dsp:txXfrm rot="5400000">
        <a:off x="0" y="1185871"/>
        <a:ext cx="8213364" cy="355761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E623D0-80C5-4A61-B1FF-7A26AE56B716}">
      <dsp:nvSpPr>
        <dsp:cNvPr id="0" name=""/>
        <dsp:cNvSpPr/>
      </dsp:nvSpPr>
      <dsp:spPr>
        <a:xfrm rot="16200000">
          <a:off x="1772195" y="-1772195"/>
          <a:ext cx="4525962" cy="8070352"/>
        </a:xfrm>
        <a:prstGeom prst="flowChartManualOperation">
          <a:avLst/>
        </a:prstGeom>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w="9525" cap="flat" cmpd="sng" algn="ctr">
          <a:solidFill>
            <a:schemeClr val="accent6">
              <a:shade val="95000"/>
              <a:satMod val="105000"/>
            </a:schemeClr>
          </a:solidFill>
          <a:prstDash val="solid"/>
        </a:ln>
        <a:effectLst>
          <a:outerShdw blurRad="40000" dist="23000" dir="5400000" rotWithShape="0">
            <a:srgbClr val="000000">
              <a:alpha val="35000"/>
            </a:srgbClr>
          </a:outerShdw>
        </a:effectLst>
        <a:scene3d>
          <a:camera prst="orthographicFront"/>
          <a:lightRig rig="flat" dir="t"/>
        </a:scene3d>
        <a:sp3d/>
      </dsp:spPr>
      <dsp:style>
        <a:lnRef idx="1">
          <a:schemeClr val="accent6"/>
        </a:lnRef>
        <a:fillRef idx="3">
          <a:schemeClr val="accent6"/>
        </a:fillRef>
        <a:effectRef idx="2">
          <a:schemeClr val="accent6"/>
        </a:effectRef>
        <a:fontRef idx="minor">
          <a:schemeClr val="lt1"/>
        </a:fontRef>
      </dsp:style>
      <dsp:txBody>
        <a:bodyPr spcFirstLastPara="0" vert="horz" wrap="square" lIns="222250" tIns="0" rIns="222250" bIns="0" numCol="1" spcCol="1270" anchor="t" anchorCtr="0">
          <a:noAutofit/>
        </a:bodyPr>
        <a:lstStyle/>
        <a:p>
          <a:pPr lvl="0" algn="l" defTabSz="1555750">
            <a:lnSpc>
              <a:spcPct val="90000"/>
            </a:lnSpc>
            <a:spcBef>
              <a:spcPct val="0"/>
            </a:spcBef>
            <a:spcAft>
              <a:spcPct val="35000"/>
            </a:spcAft>
          </a:pPr>
          <a:endParaRPr lang="es-AR" sz="3500" kern="1200" dirty="0" smtClean="0"/>
        </a:p>
        <a:p>
          <a:pPr lvl="0" algn="ctr" defTabSz="1555750">
            <a:lnSpc>
              <a:spcPct val="90000"/>
            </a:lnSpc>
            <a:spcBef>
              <a:spcPct val="0"/>
            </a:spcBef>
            <a:spcAft>
              <a:spcPct val="35000"/>
            </a:spcAft>
          </a:pPr>
          <a:r>
            <a:rPr lang="es-AR" sz="3500" kern="1200" dirty="0" smtClean="0"/>
            <a:t>OBJETO DE INTERÉS  EN LOS DIFERENTES MOMENTOS HISTÓRICOS</a:t>
          </a:r>
          <a:endParaRPr lang="es-AR" sz="3500" kern="1200" dirty="0"/>
        </a:p>
        <a:p>
          <a:pPr marL="228600" lvl="1" indent="-228600" algn="l" defTabSz="1200150">
            <a:lnSpc>
              <a:spcPct val="90000"/>
            </a:lnSpc>
            <a:spcBef>
              <a:spcPct val="0"/>
            </a:spcBef>
            <a:spcAft>
              <a:spcPct val="15000"/>
            </a:spcAft>
            <a:buChar char="••"/>
          </a:pPr>
          <a:endParaRPr lang="es-AR" sz="2700" kern="1200" dirty="0"/>
        </a:p>
        <a:p>
          <a:pPr marL="228600" lvl="1" indent="-228600" algn="l" defTabSz="1200150">
            <a:lnSpc>
              <a:spcPct val="90000"/>
            </a:lnSpc>
            <a:spcBef>
              <a:spcPct val="0"/>
            </a:spcBef>
            <a:spcAft>
              <a:spcPct val="15000"/>
            </a:spcAft>
            <a:buChar char="••"/>
          </a:pPr>
          <a:endParaRPr lang="es-AR" sz="2700" kern="1200" dirty="0"/>
        </a:p>
      </dsp:txBody>
      <dsp:txXfrm rot="5400000">
        <a:off x="0" y="905192"/>
        <a:ext cx="8070352" cy="271557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222025-E3DF-44EE-A913-BE06B6A431E8}">
      <dsp:nvSpPr>
        <dsp:cNvPr id="0" name=""/>
        <dsp:cNvSpPr/>
      </dsp:nvSpPr>
      <dsp:spPr>
        <a:xfrm rot="16200000">
          <a:off x="-1939946" y="1939946"/>
          <a:ext cx="6072230" cy="2192336"/>
        </a:xfrm>
        <a:prstGeom prst="flowChartManualOperation">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152400" bIns="0" numCol="1" spcCol="1270" anchor="ctr" anchorCtr="0">
          <a:noAutofit/>
        </a:bodyPr>
        <a:lstStyle/>
        <a:p>
          <a:pPr lvl="0" algn="ctr" defTabSz="1066800">
            <a:lnSpc>
              <a:spcPct val="90000"/>
            </a:lnSpc>
            <a:spcBef>
              <a:spcPct val="0"/>
            </a:spcBef>
            <a:spcAft>
              <a:spcPct val="35000"/>
            </a:spcAft>
          </a:pPr>
          <a:r>
            <a:rPr lang="es-AR" sz="2400" b="1" kern="1200" dirty="0" smtClean="0">
              <a:solidFill>
                <a:schemeClr val="tx1"/>
              </a:solidFill>
            </a:rPr>
            <a:t>Pensar el conflicto de manera integral</a:t>
          </a:r>
          <a:endParaRPr lang="es-AR" sz="2400" b="1" kern="1200" dirty="0">
            <a:solidFill>
              <a:schemeClr val="tx1"/>
            </a:solidFill>
          </a:endParaRPr>
        </a:p>
      </dsp:txBody>
      <dsp:txXfrm rot="5400000">
        <a:off x="1" y="1214445"/>
        <a:ext cx="2192336" cy="3643338"/>
      </dsp:txXfrm>
    </dsp:sp>
    <dsp:sp modelId="{78F33B9B-9CD0-4F50-939F-B2FEED60231E}">
      <dsp:nvSpPr>
        <dsp:cNvPr id="0" name=""/>
        <dsp:cNvSpPr/>
      </dsp:nvSpPr>
      <dsp:spPr>
        <a:xfrm rot="16200000">
          <a:off x="368938" y="1862621"/>
          <a:ext cx="6072230" cy="2346987"/>
        </a:xfrm>
        <a:prstGeom prst="flowChartManualOperation">
          <a:avLst/>
        </a:prstGeom>
        <a:solidFill>
          <a:srgbClr val="FF5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7000" bIns="0" numCol="1" spcCol="1270" anchor="ctr" anchorCtr="0">
          <a:noAutofit/>
        </a:bodyPr>
        <a:lstStyle/>
        <a:p>
          <a:pPr lvl="0" algn="ctr" defTabSz="889000">
            <a:lnSpc>
              <a:spcPct val="90000"/>
            </a:lnSpc>
            <a:spcBef>
              <a:spcPct val="0"/>
            </a:spcBef>
            <a:spcAft>
              <a:spcPct val="35000"/>
            </a:spcAft>
          </a:pPr>
          <a:r>
            <a:rPr lang="es-AR" sz="2000" b="1" kern="1200" dirty="0" smtClean="0">
              <a:solidFill>
                <a:schemeClr val="tx1"/>
              </a:solidFill>
            </a:rPr>
            <a:t>Análisis de los intereses</a:t>
          </a:r>
        </a:p>
        <a:p>
          <a:pPr lvl="0" algn="ctr" defTabSz="889000">
            <a:lnSpc>
              <a:spcPct val="90000"/>
            </a:lnSpc>
            <a:spcBef>
              <a:spcPct val="0"/>
            </a:spcBef>
            <a:spcAft>
              <a:spcPct val="35000"/>
            </a:spcAft>
          </a:pPr>
          <a:r>
            <a:rPr lang="es-AR" sz="2000" b="1" kern="1200" dirty="0" smtClean="0">
              <a:solidFill>
                <a:schemeClr val="tx1"/>
              </a:solidFill>
            </a:rPr>
            <a:t>Fortalezas y debilidades de las partes </a:t>
          </a:r>
        </a:p>
        <a:p>
          <a:pPr lvl="0" algn="ctr" defTabSz="889000">
            <a:lnSpc>
              <a:spcPct val="90000"/>
            </a:lnSpc>
            <a:spcBef>
              <a:spcPct val="0"/>
            </a:spcBef>
            <a:spcAft>
              <a:spcPct val="35000"/>
            </a:spcAft>
          </a:pPr>
          <a:r>
            <a:rPr lang="es-ES_tradnl" sz="2000" b="1" kern="1200" dirty="0" smtClean="0">
              <a:solidFill>
                <a:schemeClr val="tx1"/>
              </a:solidFill>
            </a:rPr>
            <a:t>Amenazas</a:t>
          </a:r>
          <a:endParaRPr lang="es-AR" sz="2000" b="1" kern="1200" dirty="0">
            <a:solidFill>
              <a:schemeClr val="tx1"/>
            </a:solidFill>
          </a:endParaRPr>
        </a:p>
      </dsp:txBody>
      <dsp:txXfrm rot="5400000">
        <a:off x="2231559" y="1214446"/>
        <a:ext cx="2346987" cy="3643338"/>
      </dsp:txXfrm>
    </dsp:sp>
    <dsp:sp modelId="{D85FB7F7-10C5-494B-BDA5-786570765154}">
      <dsp:nvSpPr>
        <dsp:cNvPr id="0" name=""/>
        <dsp:cNvSpPr/>
      </dsp:nvSpPr>
      <dsp:spPr>
        <a:xfrm rot="16200000">
          <a:off x="2403728" y="2136677"/>
          <a:ext cx="6072230" cy="1798874"/>
        </a:xfrm>
        <a:prstGeom prst="flowChartManualOperation">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152400" bIns="0" numCol="1" spcCol="1270" anchor="ctr" anchorCtr="0">
          <a:noAutofit/>
        </a:bodyPr>
        <a:lstStyle/>
        <a:p>
          <a:pPr lvl="0" algn="ctr" defTabSz="1066800">
            <a:lnSpc>
              <a:spcPct val="90000"/>
            </a:lnSpc>
            <a:spcBef>
              <a:spcPct val="0"/>
            </a:spcBef>
            <a:spcAft>
              <a:spcPct val="35000"/>
            </a:spcAft>
          </a:pPr>
          <a:r>
            <a:rPr lang="es-AR" sz="2400" b="1" kern="1200" dirty="0" smtClean="0">
              <a:solidFill>
                <a:schemeClr val="tx1"/>
              </a:solidFill>
            </a:rPr>
            <a:t>Debate de ideas</a:t>
          </a:r>
          <a:endParaRPr lang="es-AR" sz="2400" b="1" kern="1200" dirty="0">
            <a:solidFill>
              <a:schemeClr val="tx1"/>
            </a:solidFill>
          </a:endParaRPr>
        </a:p>
      </dsp:txBody>
      <dsp:txXfrm rot="5400000">
        <a:off x="4540406" y="1214445"/>
        <a:ext cx="1798874" cy="3643338"/>
      </dsp:txXfrm>
    </dsp:sp>
    <dsp:sp modelId="{8E9D21A0-FCC8-45F3-B834-EBC444827544}">
      <dsp:nvSpPr>
        <dsp:cNvPr id="0" name=""/>
        <dsp:cNvSpPr/>
      </dsp:nvSpPr>
      <dsp:spPr>
        <a:xfrm rot="16200000">
          <a:off x="4502875" y="1760841"/>
          <a:ext cx="6072230" cy="2550547"/>
        </a:xfrm>
        <a:prstGeom prst="flowChartManualOperation">
          <a:avLst/>
        </a:prstGeom>
        <a:solidFill>
          <a:schemeClr val="accent5">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152400" bIns="0" numCol="1" spcCol="1270" anchor="ctr" anchorCtr="0">
          <a:noAutofit/>
        </a:bodyPr>
        <a:lstStyle/>
        <a:p>
          <a:pPr lvl="0" algn="ctr" defTabSz="1066800">
            <a:lnSpc>
              <a:spcPct val="90000"/>
            </a:lnSpc>
            <a:spcBef>
              <a:spcPct val="0"/>
            </a:spcBef>
            <a:spcAft>
              <a:spcPct val="35000"/>
            </a:spcAft>
          </a:pPr>
          <a:r>
            <a:rPr lang="es-AR" sz="2400" b="1" kern="1200" dirty="0" smtClean="0">
              <a:solidFill>
                <a:schemeClr val="tx1"/>
              </a:solidFill>
            </a:rPr>
            <a:t>Búsqueda de nuevas estrategias -  soluciones </a:t>
          </a:r>
          <a:endParaRPr lang="es-AR" sz="2400" b="1" kern="1200" dirty="0">
            <a:solidFill>
              <a:schemeClr val="tx1"/>
            </a:solidFill>
          </a:endParaRPr>
        </a:p>
      </dsp:txBody>
      <dsp:txXfrm rot="5400000">
        <a:off x="6263716" y="1214446"/>
        <a:ext cx="2550547" cy="3643338"/>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AR"/>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B7E9185-496A-4A7A-B4E3-EC8509C53E98}" type="datetimeFigureOut">
              <a:rPr lang="es-AR" smtClean="0"/>
              <a:pPr/>
              <a:t>15/06/2013</a:t>
            </a:fld>
            <a:endParaRPr lang="es-AR"/>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AR"/>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AR"/>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F9903BD-B593-4F91-9868-89C6A484B69B}" type="slidenum">
              <a:rPr lang="es-AR" smtClean="0"/>
              <a:pPr/>
              <a:t>‹Nº›</a:t>
            </a:fld>
            <a:endParaRPr lang="es-AR"/>
          </a:p>
        </p:txBody>
      </p:sp>
    </p:spTree>
    <p:extLst>
      <p:ext uri="{BB962C8B-B14F-4D97-AF65-F5344CB8AC3E}">
        <p14:creationId xmlns="" xmlns:p14="http://schemas.microsoft.com/office/powerpoint/2010/main" val="22685892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AR" dirty="0"/>
          </a:p>
        </p:txBody>
      </p:sp>
      <p:sp>
        <p:nvSpPr>
          <p:cNvPr id="4" name="3 Marcador de número de diapositiva"/>
          <p:cNvSpPr>
            <a:spLocks noGrp="1"/>
          </p:cNvSpPr>
          <p:nvPr>
            <p:ph type="sldNum" sz="quarter" idx="10"/>
          </p:nvPr>
        </p:nvSpPr>
        <p:spPr/>
        <p:txBody>
          <a:bodyPr/>
          <a:lstStyle/>
          <a:p>
            <a:fld id="{1F9903BD-B593-4F91-9868-89C6A484B69B}" type="slidenum">
              <a:rPr lang="es-AR" smtClean="0"/>
              <a:pPr/>
              <a:t>4</a:t>
            </a:fld>
            <a:endParaRPr lang="es-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AR" dirty="0"/>
          </a:p>
        </p:txBody>
      </p:sp>
      <p:sp>
        <p:nvSpPr>
          <p:cNvPr id="4" name="3 Marcador de número de diapositiva"/>
          <p:cNvSpPr>
            <a:spLocks noGrp="1"/>
          </p:cNvSpPr>
          <p:nvPr>
            <p:ph type="sldNum" sz="quarter" idx="10"/>
          </p:nvPr>
        </p:nvSpPr>
        <p:spPr/>
        <p:txBody>
          <a:bodyPr/>
          <a:lstStyle/>
          <a:p>
            <a:fld id="{1F9903BD-B593-4F91-9868-89C6A484B69B}" type="slidenum">
              <a:rPr lang="es-AR" smtClean="0"/>
              <a:pPr/>
              <a:t>5</a:t>
            </a:fld>
            <a:endParaRPr lang="es-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AR" dirty="0"/>
          </a:p>
        </p:txBody>
      </p:sp>
      <p:sp>
        <p:nvSpPr>
          <p:cNvPr id="4" name="3 Marcador de número de diapositiva"/>
          <p:cNvSpPr>
            <a:spLocks noGrp="1"/>
          </p:cNvSpPr>
          <p:nvPr>
            <p:ph type="sldNum" sz="quarter" idx="10"/>
          </p:nvPr>
        </p:nvSpPr>
        <p:spPr/>
        <p:txBody>
          <a:bodyPr/>
          <a:lstStyle/>
          <a:p>
            <a:fld id="{DBB24C1E-BD04-4990-82A9-81C7FFD231AB}" type="slidenum">
              <a:rPr lang="es-AR" smtClean="0"/>
              <a:pPr/>
              <a:t>7</a:t>
            </a:fld>
            <a:endParaRPr lang="es-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AR" dirty="0"/>
          </a:p>
        </p:txBody>
      </p:sp>
      <p:sp>
        <p:nvSpPr>
          <p:cNvPr id="4" name="3 Marcador de número de diapositiva"/>
          <p:cNvSpPr>
            <a:spLocks noGrp="1"/>
          </p:cNvSpPr>
          <p:nvPr>
            <p:ph type="sldNum" sz="quarter" idx="10"/>
          </p:nvPr>
        </p:nvSpPr>
        <p:spPr/>
        <p:txBody>
          <a:bodyPr/>
          <a:lstStyle/>
          <a:p>
            <a:fld id="{1F9903BD-B593-4F91-9868-89C6A484B69B}" type="slidenum">
              <a:rPr lang="es-AR" smtClean="0"/>
              <a:pPr/>
              <a:t>15</a:t>
            </a:fld>
            <a:endParaRPr lang="es-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AR"/>
          </a:p>
        </p:txBody>
      </p:sp>
      <p:sp>
        <p:nvSpPr>
          <p:cNvPr id="4" name="3 Marcador de fecha"/>
          <p:cNvSpPr>
            <a:spLocks noGrp="1"/>
          </p:cNvSpPr>
          <p:nvPr>
            <p:ph type="dt" sz="half" idx="10"/>
          </p:nvPr>
        </p:nvSpPr>
        <p:spPr/>
        <p:txBody>
          <a:bodyPr/>
          <a:lstStyle/>
          <a:p>
            <a:fld id="{A3C89710-D5E7-4513-A5FD-B0FFD7BC52C2}" type="datetimeFigureOut">
              <a:rPr lang="es-AR" smtClean="0"/>
              <a:pPr/>
              <a:t>15/06/2013</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002CB2C2-A58D-4973-BEC4-B2287D1FCA96}" type="slidenum">
              <a:rPr lang="es-AR" smtClean="0"/>
              <a:pPr/>
              <a:t>‹Nº›</a:t>
            </a:fld>
            <a:endParaRPr lang="es-AR"/>
          </a:p>
        </p:txBody>
      </p:sp>
    </p:spTree>
  </p:cSld>
  <p:clrMapOvr>
    <a:masterClrMapping/>
  </p:clrMapOvr>
  <p:transition spd="slow">
    <p:split orient="vert"/>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p>
            <a:fld id="{A3C89710-D5E7-4513-A5FD-B0FFD7BC52C2}" type="datetimeFigureOut">
              <a:rPr lang="es-AR" smtClean="0"/>
              <a:pPr/>
              <a:t>15/06/2013</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002CB2C2-A58D-4973-BEC4-B2287D1FCA96}" type="slidenum">
              <a:rPr lang="es-AR" smtClean="0"/>
              <a:pPr/>
              <a:t>‹Nº›</a:t>
            </a:fld>
            <a:endParaRPr lang="es-AR"/>
          </a:p>
        </p:txBody>
      </p:sp>
    </p:spTree>
  </p:cSld>
  <p:clrMapOvr>
    <a:masterClrMapping/>
  </p:clrMapOvr>
  <p:transition spd="slow">
    <p:split orient="vert"/>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p>
            <a:fld id="{A3C89710-D5E7-4513-A5FD-B0FFD7BC52C2}" type="datetimeFigureOut">
              <a:rPr lang="es-AR" smtClean="0"/>
              <a:pPr/>
              <a:t>15/06/2013</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002CB2C2-A58D-4973-BEC4-B2287D1FCA96}" type="slidenum">
              <a:rPr lang="es-AR" smtClean="0"/>
              <a:pPr/>
              <a:t>‹Nº›</a:t>
            </a:fld>
            <a:endParaRPr lang="es-AR"/>
          </a:p>
        </p:txBody>
      </p:sp>
    </p:spTree>
  </p:cSld>
  <p:clrMapOvr>
    <a:masterClrMapping/>
  </p:clrMapOvr>
  <p:transition spd="slow">
    <p:split orient="vert"/>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p>
            <a:fld id="{A3C89710-D5E7-4513-A5FD-B0FFD7BC52C2}" type="datetimeFigureOut">
              <a:rPr lang="es-AR" smtClean="0"/>
              <a:pPr/>
              <a:t>15/06/2013</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002CB2C2-A58D-4973-BEC4-B2287D1FCA96}" type="slidenum">
              <a:rPr lang="es-AR" smtClean="0"/>
              <a:pPr/>
              <a:t>‹Nº›</a:t>
            </a:fld>
            <a:endParaRPr lang="es-AR"/>
          </a:p>
        </p:txBody>
      </p:sp>
    </p:spTree>
  </p:cSld>
  <p:clrMapOvr>
    <a:masterClrMapping/>
  </p:clrMapOvr>
  <p:transition spd="slow">
    <p:split orient="vert"/>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A3C89710-D5E7-4513-A5FD-B0FFD7BC52C2}" type="datetimeFigureOut">
              <a:rPr lang="es-AR" smtClean="0"/>
              <a:pPr/>
              <a:t>15/06/2013</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002CB2C2-A58D-4973-BEC4-B2287D1FCA96}" type="slidenum">
              <a:rPr lang="es-AR" smtClean="0"/>
              <a:pPr/>
              <a:t>‹Nº›</a:t>
            </a:fld>
            <a:endParaRPr lang="es-AR"/>
          </a:p>
        </p:txBody>
      </p:sp>
    </p:spTree>
  </p:cSld>
  <p:clrMapOvr>
    <a:masterClrMapping/>
  </p:clrMapOvr>
  <p:transition spd="slow">
    <p:split orient="vert"/>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4 Marcador de fecha"/>
          <p:cNvSpPr>
            <a:spLocks noGrp="1"/>
          </p:cNvSpPr>
          <p:nvPr>
            <p:ph type="dt" sz="half" idx="10"/>
          </p:nvPr>
        </p:nvSpPr>
        <p:spPr/>
        <p:txBody>
          <a:bodyPr/>
          <a:lstStyle/>
          <a:p>
            <a:fld id="{A3C89710-D5E7-4513-A5FD-B0FFD7BC52C2}" type="datetimeFigureOut">
              <a:rPr lang="es-AR" smtClean="0"/>
              <a:pPr/>
              <a:t>15/06/2013</a:t>
            </a:fld>
            <a:endParaRPr lang="es-AR"/>
          </a:p>
        </p:txBody>
      </p:sp>
      <p:sp>
        <p:nvSpPr>
          <p:cNvPr id="6" name="5 Marcador de pie de página"/>
          <p:cNvSpPr>
            <a:spLocks noGrp="1"/>
          </p:cNvSpPr>
          <p:nvPr>
            <p:ph type="ftr" sz="quarter" idx="11"/>
          </p:nvPr>
        </p:nvSpPr>
        <p:spPr/>
        <p:txBody>
          <a:bodyPr/>
          <a:lstStyle/>
          <a:p>
            <a:endParaRPr lang="es-AR"/>
          </a:p>
        </p:txBody>
      </p:sp>
      <p:sp>
        <p:nvSpPr>
          <p:cNvPr id="7" name="6 Marcador de número de diapositiva"/>
          <p:cNvSpPr>
            <a:spLocks noGrp="1"/>
          </p:cNvSpPr>
          <p:nvPr>
            <p:ph type="sldNum" sz="quarter" idx="12"/>
          </p:nvPr>
        </p:nvSpPr>
        <p:spPr/>
        <p:txBody>
          <a:bodyPr/>
          <a:lstStyle/>
          <a:p>
            <a:fld id="{002CB2C2-A58D-4973-BEC4-B2287D1FCA96}" type="slidenum">
              <a:rPr lang="es-AR" smtClean="0"/>
              <a:pPr/>
              <a:t>‹Nº›</a:t>
            </a:fld>
            <a:endParaRPr lang="es-AR"/>
          </a:p>
        </p:txBody>
      </p:sp>
    </p:spTree>
  </p:cSld>
  <p:clrMapOvr>
    <a:masterClrMapping/>
  </p:clrMapOvr>
  <p:transition spd="slow">
    <p:split orient="vert"/>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7" name="6 Marcador de fecha"/>
          <p:cNvSpPr>
            <a:spLocks noGrp="1"/>
          </p:cNvSpPr>
          <p:nvPr>
            <p:ph type="dt" sz="half" idx="10"/>
          </p:nvPr>
        </p:nvSpPr>
        <p:spPr/>
        <p:txBody>
          <a:bodyPr/>
          <a:lstStyle/>
          <a:p>
            <a:fld id="{A3C89710-D5E7-4513-A5FD-B0FFD7BC52C2}" type="datetimeFigureOut">
              <a:rPr lang="es-AR" smtClean="0"/>
              <a:pPr/>
              <a:t>15/06/2013</a:t>
            </a:fld>
            <a:endParaRPr lang="es-AR"/>
          </a:p>
        </p:txBody>
      </p:sp>
      <p:sp>
        <p:nvSpPr>
          <p:cNvPr id="8" name="7 Marcador de pie de página"/>
          <p:cNvSpPr>
            <a:spLocks noGrp="1"/>
          </p:cNvSpPr>
          <p:nvPr>
            <p:ph type="ftr" sz="quarter" idx="11"/>
          </p:nvPr>
        </p:nvSpPr>
        <p:spPr/>
        <p:txBody>
          <a:bodyPr/>
          <a:lstStyle/>
          <a:p>
            <a:endParaRPr lang="es-AR"/>
          </a:p>
        </p:txBody>
      </p:sp>
      <p:sp>
        <p:nvSpPr>
          <p:cNvPr id="9" name="8 Marcador de número de diapositiva"/>
          <p:cNvSpPr>
            <a:spLocks noGrp="1"/>
          </p:cNvSpPr>
          <p:nvPr>
            <p:ph type="sldNum" sz="quarter" idx="12"/>
          </p:nvPr>
        </p:nvSpPr>
        <p:spPr/>
        <p:txBody>
          <a:bodyPr/>
          <a:lstStyle/>
          <a:p>
            <a:fld id="{002CB2C2-A58D-4973-BEC4-B2287D1FCA96}" type="slidenum">
              <a:rPr lang="es-AR" smtClean="0"/>
              <a:pPr/>
              <a:t>‹Nº›</a:t>
            </a:fld>
            <a:endParaRPr lang="es-AR"/>
          </a:p>
        </p:txBody>
      </p:sp>
    </p:spTree>
  </p:cSld>
  <p:clrMapOvr>
    <a:masterClrMapping/>
  </p:clrMapOvr>
  <p:transition spd="slow">
    <p:split orient="vert"/>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fecha"/>
          <p:cNvSpPr>
            <a:spLocks noGrp="1"/>
          </p:cNvSpPr>
          <p:nvPr>
            <p:ph type="dt" sz="half" idx="10"/>
          </p:nvPr>
        </p:nvSpPr>
        <p:spPr/>
        <p:txBody>
          <a:bodyPr/>
          <a:lstStyle/>
          <a:p>
            <a:fld id="{A3C89710-D5E7-4513-A5FD-B0FFD7BC52C2}" type="datetimeFigureOut">
              <a:rPr lang="es-AR" smtClean="0"/>
              <a:pPr/>
              <a:t>15/06/2013</a:t>
            </a:fld>
            <a:endParaRPr lang="es-AR"/>
          </a:p>
        </p:txBody>
      </p:sp>
      <p:sp>
        <p:nvSpPr>
          <p:cNvPr id="4" name="3 Marcador de pie de página"/>
          <p:cNvSpPr>
            <a:spLocks noGrp="1"/>
          </p:cNvSpPr>
          <p:nvPr>
            <p:ph type="ftr" sz="quarter" idx="11"/>
          </p:nvPr>
        </p:nvSpPr>
        <p:spPr/>
        <p:txBody>
          <a:bodyPr/>
          <a:lstStyle/>
          <a:p>
            <a:endParaRPr lang="es-AR"/>
          </a:p>
        </p:txBody>
      </p:sp>
      <p:sp>
        <p:nvSpPr>
          <p:cNvPr id="5" name="4 Marcador de número de diapositiva"/>
          <p:cNvSpPr>
            <a:spLocks noGrp="1"/>
          </p:cNvSpPr>
          <p:nvPr>
            <p:ph type="sldNum" sz="quarter" idx="12"/>
          </p:nvPr>
        </p:nvSpPr>
        <p:spPr/>
        <p:txBody>
          <a:bodyPr/>
          <a:lstStyle/>
          <a:p>
            <a:fld id="{002CB2C2-A58D-4973-BEC4-B2287D1FCA96}" type="slidenum">
              <a:rPr lang="es-AR" smtClean="0"/>
              <a:pPr/>
              <a:t>‹Nº›</a:t>
            </a:fld>
            <a:endParaRPr lang="es-AR"/>
          </a:p>
        </p:txBody>
      </p:sp>
    </p:spTree>
  </p:cSld>
  <p:clrMapOvr>
    <a:masterClrMapping/>
  </p:clrMapOvr>
  <p:transition spd="slow">
    <p:split orient="vert"/>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A3C89710-D5E7-4513-A5FD-B0FFD7BC52C2}" type="datetimeFigureOut">
              <a:rPr lang="es-AR" smtClean="0"/>
              <a:pPr/>
              <a:t>15/06/2013</a:t>
            </a:fld>
            <a:endParaRPr lang="es-AR"/>
          </a:p>
        </p:txBody>
      </p:sp>
      <p:sp>
        <p:nvSpPr>
          <p:cNvPr id="3" name="2 Marcador de pie de página"/>
          <p:cNvSpPr>
            <a:spLocks noGrp="1"/>
          </p:cNvSpPr>
          <p:nvPr>
            <p:ph type="ftr" sz="quarter" idx="11"/>
          </p:nvPr>
        </p:nvSpPr>
        <p:spPr/>
        <p:txBody>
          <a:bodyPr/>
          <a:lstStyle/>
          <a:p>
            <a:endParaRPr lang="es-AR"/>
          </a:p>
        </p:txBody>
      </p:sp>
      <p:sp>
        <p:nvSpPr>
          <p:cNvPr id="4" name="3 Marcador de número de diapositiva"/>
          <p:cNvSpPr>
            <a:spLocks noGrp="1"/>
          </p:cNvSpPr>
          <p:nvPr>
            <p:ph type="sldNum" sz="quarter" idx="12"/>
          </p:nvPr>
        </p:nvSpPr>
        <p:spPr/>
        <p:txBody>
          <a:bodyPr/>
          <a:lstStyle/>
          <a:p>
            <a:fld id="{002CB2C2-A58D-4973-BEC4-B2287D1FCA96}" type="slidenum">
              <a:rPr lang="es-AR" smtClean="0"/>
              <a:pPr/>
              <a:t>‹Nº›</a:t>
            </a:fld>
            <a:endParaRPr lang="es-AR"/>
          </a:p>
        </p:txBody>
      </p:sp>
    </p:spTree>
  </p:cSld>
  <p:clrMapOvr>
    <a:masterClrMapping/>
  </p:clrMapOvr>
  <p:transition spd="slow">
    <p:split orient="vert"/>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A3C89710-D5E7-4513-A5FD-B0FFD7BC52C2}" type="datetimeFigureOut">
              <a:rPr lang="es-AR" smtClean="0"/>
              <a:pPr/>
              <a:t>15/06/2013</a:t>
            </a:fld>
            <a:endParaRPr lang="es-AR"/>
          </a:p>
        </p:txBody>
      </p:sp>
      <p:sp>
        <p:nvSpPr>
          <p:cNvPr id="6" name="5 Marcador de pie de página"/>
          <p:cNvSpPr>
            <a:spLocks noGrp="1"/>
          </p:cNvSpPr>
          <p:nvPr>
            <p:ph type="ftr" sz="quarter" idx="11"/>
          </p:nvPr>
        </p:nvSpPr>
        <p:spPr/>
        <p:txBody>
          <a:bodyPr/>
          <a:lstStyle/>
          <a:p>
            <a:endParaRPr lang="es-AR"/>
          </a:p>
        </p:txBody>
      </p:sp>
      <p:sp>
        <p:nvSpPr>
          <p:cNvPr id="7" name="6 Marcador de número de diapositiva"/>
          <p:cNvSpPr>
            <a:spLocks noGrp="1"/>
          </p:cNvSpPr>
          <p:nvPr>
            <p:ph type="sldNum" sz="quarter" idx="12"/>
          </p:nvPr>
        </p:nvSpPr>
        <p:spPr/>
        <p:txBody>
          <a:bodyPr/>
          <a:lstStyle/>
          <a:p>
            <a:fld id="{002CB2C2-A58D-4973-BEC4-B2287D1FCA96}" type="slidenum">
              <a:rPr lang="es-AR" smtClean="0"/>
              <a:pPr/>
              <a:t>‹Nº›</a:t>
            </a:fld>
            <a:endParaRPr lang="es-AR"/>
          </a:p>
        </p:txBody>
      </p:sp>
    </p:spTree>
  </p:cSld>
  <p:clrMapOvr>
    <a:masterClrMapping/>
  </p:clrMapOvr>
  <p:transition spd="slow">
    <p:split orient="vert"/>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AR"/>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A3C89710-D5E7-4513-A5FD-B0FFD7BC52C2}" type="datetimeFigureOut">
              <a:rPr lang="es-AR" smtClean="0"/>
              <a:pPr/>
              <a:t>15/06/2013</a:t>
            </a:fld>
            <a:endParaRPr lang="es-AR"/>
          </a:p>
        </p:txBody>
      </p:sp>
      <p:sp>
        <p:nvSpPr>
          <p:cNvPr id="6" name="5 Marcador de pie de página"/>
          <p:cNvSpPr>
            <a:spLocks noGrp="1"/>
          </p:cNvSpPr>
          <p:nvPr>
            <p:ph type="ftr" sz="quarter" idx="11"/>
          </p:nvPr>
        </p:nvSpPr>
        <p:spPr/>
        <p:txBody>
          <a:bodyPr/>
          <a:lstStyle/>
          <a:p>
            <a:endParaRPr lang="es-AR"/>
          </a:p>
        </p:txBody>
      </p:sp>
      <p:sp>
        <p:nvSpPr>
          <p:cNvPr id="7" name="6 Marcador de número de diapositiva"/>
          <p:cNvSpPr>
            <a:spLocks noGrp="1"/>
          </p:cNvSpPr>
          <p:nvPr>
            <p:ph type="sldNum" sz="quarter" idx="12"/>
          </p:nvPr>
        </p:nvSpPr>
        <p:spPr/>
        <p:txBody>
          <a:bodyPr/>
          <a:lstStyle/>
          <a:p>
            <a:fld id="{002CB2C2-A58D-4973-BEC4-B2287D1FCA96}" type="slidenum">
              <a:rPr lang="es-AR" smtClean="0"/>
              <a:pPr/>
              <a:t>‹Nº›</a:t>
            </a:fld>
            <a:endParaRPr lang="es-AR"/>
          </a:p>
        </p:txBody>
      </p:sp>
    </p:spTree>
  </p:cSld>
  <p:clrMapOvr>
    <a:masterClrMapping/>
  </p:clrMapOvr>
  <p:transition spd="slow">
    <p:split orient="vert"/>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C89710-D5E7-4513-A5FD-B0FFD7BC52C2}" type="datetimeFigureOut">
              <a:rPr lang="es-AR" smtClean="0"/>
              <a:pPr/>
              <a:t>15/06/2013</a:t>
            </a:fld>
            <a:endParaRPr lang="es-A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A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2CB2C2-A58D-4973-BEC4-B2287D1FCA96}" type="slidenum">
              <a:rPr lang="es-AR" smtClean="0"/>
              <a:pPr/>
              <a:t>‹Nº›</a:t>
            </a:fld>
            <a:endParaRPr lang="es-AR"/>
          </a:p>
        </p:txBody>
      </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ransition spd="slow">
    <p:split orient="vert"/>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www.mapoteca.educ.ar/" TargetMode="External"/><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2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image" Target="../media/image33.jpeg"/></Relationships>
</file>

<file path=ppt/slides/_rels/slide2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7.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1.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7.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Data" Target="../diagrams/data1.xml"/><Relationship Id="rId7" Type="http://schemas.openxmlformats.org/officeDocument/2006/relationships/diagramData" Target="../diagrams/data2.xml"/><Relationship Id="rId12" Type="http://schemas.microsoft.com/office/2007/relationships/diagramDrawing" Target="../diagrams/drawing3.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microsoft.com/office/2007/relationships/diagramDrawing" Target="../diagrams/drawing2.xml"/><Relationship Id="rId5" Type="http://schemas.openxmlformats.org/officeDocument/2006/relationships/diagramQuickStyle" Target="../diagrams/quickStyle1.xml"/><Relationship Id="rId10" Type="http://schemas.openxmlformats.org/officeDocument/2006/relationships/diagramColors" Target="../diagrams/colors2.xml"/><Relationship Id="rId4" Type="http://schemas.openxmlformats.org/officeDocument/2006/relationships/diagramLayout" Target="../diagrams/layout1.xml"/><Relationship Id="rId9"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428604"/>
            <a:ext cx="8229600" cy="2439982"/>
          </a:xfrm>
        </p:spPr>
        <p:txBody>
          <a:bodyPr>
            <a:normAutofit fontScale="90000"/>
          </a:bodyPr>
          <a:lstStyle/>
          <a:p>
            <a:pPr algn="ctr"/>
            <a:r>
              <a:rPr lang="es-AR" sz="6700" dirty="0" smtClean="0">
                <a:solidFill>
                  <a:srgbClr val="0066FF"/>
                </a:solidFill>
                <a:latin typeface="Monotype Corsiva" pitchFamily="66" charset="0"/>
                <a:cs typeface="Aparajita" pitchFamily="34" charset="0"/>
              </a:rPr>
              <a:t> </a:t>
            </a:r>
            <a:r>
              <a:rPr lang="es-AR" sz="6700" b="1" dirty="0" smtClean="0">
                <a:latin typeface="Monotype Corsiva" pitchFamily="66" charset="0"/>
                <a:cs typeface="Aparajita" pitchFamily="34" charset="0"/>
              </a:rPr>
              <a:t>Malvinas : su enseñanza  de cara al futuro</a:t>
            </a:r>
            <a:r>
              <a:rPr lang="es-AR" sz="4400" b="1" dirty="0" smtClean="0"/>
              <a:t/>
            </a:r>
            <a:br>
              <a:rPr lang="es-AR" sz="4400" b="1" dirty="0" smtClean="0"/>
            </a:br>
            <a:r>
              <a:rPr lang="es-AR" sz="4400" dirty="0" smtClean="0"/>
              <a:t/>
            </a:r>
            <a:br>
              <a:rPr lang="es-AR" sz="4400" dirty="0" smtClean="0"/>
            </a:br>
            <a:endParaRPr lang="es-AR" dirty="0"/>
          </a:p>
        </p:txBody>
      </p:sp>
      <p:pic>
        <p:nvPicPr>
          <p:cNvPr id="1028" name="Picture 4" descr="C:\Users\alumno\Pictures\malvinas 1.jpg"/>
          <p:cNvPicPr>
            <a:picLocks noGrp="1" noChangeAspect="1" noChangeArrowheads="1"/>
          </p:cNvPicPr>
          <p:nvPr>
            <p:ph idx="1"/>
          </p:nvPr>
        </p:nvPicPr>
        <p:blipFill>
          <a:blip r:embed="rId2"/>
          <a:stretch>
            <a:fillRect/>
          </a:stretch>
        </p:blipFill>
        <p:spPr bwMode="auto">
          <a:xfrm>
            <a:off x="4610100" y="4143380"/>
            <a:ext cx="4105304" cy="2176455"/>
          </a:xfrm>
          <a:prstGeom prst="rect">
            <a:avLst/>
          </a:prstGeom>
          <a:ln>
            <a:noFill/>
          </a:ln>
          <a:effectLst>
            <a:outerShdw blurRad="190500" algn="tl" rotWithShape="0">
              <a:srgbClr val="000000">
                <a:alpha val="70000"/>
              </a:srgbClr>
            </a:outerShdw>
          </a:effectLst>
        </p:spPr>
      </p:pic>
      <p:pic>
        <p:nvPicPr>
          <p:cNvPr id="1029" name="Picture 5" descr="C:\Users\alumno\Pictures\Malvinas 2.jpg"/>
          <p:cNvPicPr>
            <a:picLocks noChangeAspect="1" noChangeArrowheads="1"/>
          </p:cNvPicPr>
          <p:nvPr/>
        </p:nvPicPr>
        <p:blipFill>
          <a:blip r:embed="rId3"/>
          <a:srcRect/>
          <a:stretch>
            <a:fillRect/>
          </a:stretch>
        </p:blipFill>
        <p:spPr bwMode="auto">
          <a:xfrm>
            <a:off x="571472" y="4286256"/>
            <a:ext cx="3786214" cy="2143116"/>
          </a:xfrm>
          <a:prstGeom prst="rect">
            <a:avLst/>
          </a:prstGeom>
          <a:ln>
            <a:noFill/>
          </a:ln>
          <a:effectLst>
            <a:outerShdw blurRad="190500" algn="tl" rotWithShape="0">
              <a:srgbClr val="000000">
                <a:alpha val="70000"/>
              </a:srgbClr>
            </a:outerShdw>
          </a:effectLst>
        </p:spPr>
      </p:pic>
      <p:pic>
        <p:nvPicPr>
          <p:cNvPr id="1026" name="Picture 2" descr="C:\Users\alumno\Pictures\joven argenina.jpg"/>
          <p:cNvPicPr>
            <a:picLocks noChangeAspect="1" noChangeArrowheads="1"/>
          </p:cNvPicPr>
          <p:nvPr/>
        </p:nvPicPr>
        <p:blipFill>
          <a:blip r:embed="rId4"/>
          <a:srcRect/>
          <a:stretch>
            <a:fillRect/>
          </a:stretch>
        </p:blipFill>
        <p:spPr bwMode="auto">
          <a:xfrm>
            <a:off x="1785918" y="1928802"/>
            <a:ext cx="5357850" cy="2214578"/>
          </a:xfrm>
          <a:prstGeom prst="ellipse">
            <a:avLst/>
          </a:prstGeom>
          <a:ln>
            <a:noFill/>
          </a:ln>
          <a:effectLst>
            <a:softEdge rad="112500"/>
          </a:effectLst>
        </p:spPr>
      </p:pic>
    </p:spTree>
  </p:cSld>
  <p:clrMapOvr>
    <a:masterClrMapping/>
  </p:clrMapOvr>
  <p:transition spd="slow">
    <p:split orient="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endParaRPr lang="es-AR" dirty="0"/>
          </a:p>
        </p:txBody>
      </p:sp>
      <p:graphicFrame>
        <p:nvGraphicFramePr>
          <p:cNvPr id="4" name="3 Marcador de contenido"/>
          <p:cNvGraphicFramePr>
            <a:graphicFrameLocks noGrp="1"/>
          </p:cNvGraphicFramePr>
          <p:nvPr>
            <p:ph idx="1"/>
          </p:nvPr>
        </p:nvGraphicFramePr>
        <p:xfrm>
          <a:off x="500034" y="857232"/>
          <a:ext cx="8643966"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circl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l="100000" b="100000"/>
            </a:path>
            <a:tileRect t="-100000" r="-100000"/>
          </a:gradFill>
          <a:ln w="76200">
            <a:solidFill>
              <a:schemeClr val="accent2"/>
            </a:solidFill>
          </a:ln>
        </p:spPr>
        <p:txBody>
          <a:bodyPr>
            <a:normAutofit/>
          </a:bodyPr>
          <a:lstStyle/>
          <a:p>
            <a:pPr algn="ctr"/>
            <a:r>
              <a:rPr lang="es-AR" dirty="0" smtClean="0"/>
              <a:t>Posición geográfica</a:t>
            </a:r>
            <a:endParaRPr lang="es-AR" dirty="0"/>
          </a:p>
        </p:txBody>
      </p:sp>
      <p:sp>
        <p:nvSpPr>
          <p:cNvPr id="4" name="3 Marcador de texto"/>
          <p:cNvSpPr>
            <a:spLocks noGrp="1"/>
          </p:cNvSpPr>
          <p:nvPr>
            <p:ph type="body" idx="1"/>
          </p:nvPr>
        </p:nvSpPr>
        <p:spPr/>
        <p:txBody>
          <a:bodyPr/>
          <a:lstStyle/>
          <a:p>
            <a:r>
              <a:rPr lang="es-AR" dirty="0" smtClean="0"/>
              <a:t>       En el siglo XIX </a:t>
            </a:r>
            <a:endParaRPr lang="es-AR" dirty="0"/>
          </a:p>
        </p:txBody>
      </p:sp>
      <p:sp>
        <p:nvSpPr>
          <p:cNvPr id="2" name="1 Marcador de contenido"/>
          <p:cNvSpPr>
            <a:spLocks noGrp="1"/>
          </p:cNvSpPr>
          <p:nvPr>
            <p:ph sz="half" idx="2"/>
          </p:nvPr>
        </p:nvSpPr>
        <p:spPr>
          <a:xfrm>
            <a:off x="457200" y="1500174"/>
            <a:ext cx="4040188" cy="4714908"/>
          </a:xfrm>
          <a:solidFill>
            <a:schemeClr val="accent6">
              <a:lumMod val="60000"/>
              <a:lumOff val="40000"/>
            </a:schemeClr>
          </a:solidFill>
        </p:spPr>
        <p:style>
          <a:lnRef idx="1">
            <a:schemeClr val="accent2"/>
          </a:lnRef>
          <a:fillRef idx="2">
            <a:schemeClr val="accent2"/>
          </a:fillRef>
          <a:effectRef idx="1">
            <a:schemeClr val="accent2"/>
          </a:effectRef>
          <a:fontRef idx="minor">
            <a:schemeClr val="dk1"/>
          </a:fontRef>
        </p:style>
        <p:txBody>
          <a:bodyPr>
            <a:normAutofit/>
          </a:bodyPr>
          <a:lstStyle/>
          <a:p>
            <a:endParaRPr lang="es-AR" dirty="0" smtClean="0"/>
          </a:p>
          <a:p>
            <a:endParaRPr lang="es-AR" dirty="0" smtClean="0"/>
          </a:p>
          <a:p>
            <a:endParaRPr lang="es-AR" dirty="0" smtClean="0"/>
          </a:p>
          <a:p>
            <a:endParaRPr lang="es-AR" dirty="0" smtClean="0"/>
          </a:p>
          <a:p>
            <a:endParaRPr lang="es-AR" dirty="0" smtClean="0"/>
          </a:p>
          <a:p>
            <a:pPr algn="ctr">
              <a:buNone/>
            </a:pPr>
            <a:r>
              <a:rPr lang="es-AR" b="1" u="sng" dirty="0" smtClean="0"/>
              <a:t>Siglo XIX</a:t>
            </a:r>
          </a:p>
          <a:p>
            <a:endParaRPr lang="es-AR" b="1" dirty="0" smtClean="0"/>
          </a:p>
          <a:p>
            <a:r>
              <a:rPr lang="es-AR" dirty="0" smtClean="0"/>
              <a:t>Cercanía al Estrecho de Magallanes  buscada desde los tiempos de dominación española</a:t>
            </a:r>
          </a:p>
          <a:p>
            <a:endParaRPr lang="es-AR" dirty="0" smtClean="0"/>
          </a:p>
          <a:p>
            <a:pPr algn="ctr"/>
            <a:endParaRPr lang="es-AR" dirty="0"/>
          </a:p>
        </p:txBody>
      </p:sp>
      <p:sp>
        <p:nvSpPr>
          <p:cNvPr id="5" name="4 Marcador de texto"/>
          <p:cNvSpPr>
            <a:spLocks noGrp="1"/>
          </p:cNvSpPr>
          <p:nvPr>
            <p:ph type="body" sz="quarter" idx="3"/>
          </p:nvPr>
        </p:nvSpPr>
        <p:spPr>
          <a:xfrm flipV="1">
            <a:off x="4645026" y="6172199"/>
            <a:ext cx="4041775" cy="45719"/>
          </a:xfrm>
        </p:spPr>
        <p:txBody>
          <a:bodyPr>
            <a:normAutofit fontScale="25000" lnSpcReduction="20000"/>
          </a:bodyPr>
          <a:lstStyle/>
          <a:p>
            <a:pPr algn="ctr"/>
            <a:endParaRPr lang="es-AR" dirty="0"/>
          </a:p>
        </p:txBody>
      </p:sp>
      <p:sp>
        <p:nvSpPr>
          <p:cNvPr id="6" name="5 Marcador de contenido"/>
          <p:cNvSpPr>
            <a:spLocks noGrp="1"/>
          </p:cNvSpPr>
          <p:nvPr>
            <p:ph sz="quarter" idx="4"/>
          </p:nvPr>
        </p:nvSpPr>
        <p:spPr>
          <a:xfrm>
            <a:off x="4643438" y="1500173"/>
            <a:ext cx="4041775" cy="4714909"/>
          </a:xfrm>
          <a:solidFill>
            <a:schemeClr val="accent6">
              <a:lumMod val="60000"/>
              <a:lumOff val="40000"/>
            </a:schemeClr>
          </a:solidFill>
        </p:spPr>
        <p:style>
          <a:lnRef idx="1">
            <a:schemeClr val="accent2"/>
          </a:lnRef>
          <a:fillRef idx="2">
            <a:schemeClr val="accent2"/>
          </a:fillRef>
          <a:effectRef idx="1">
            <a:schemeClr val="accent2"/>
          </a:effectRef>
          <a:fontRef idx="minor">
            <a:schemeClr val="dk1"/>
          </a:fontRef>
        </p:style>
        <p:txBody>
          <a:bodyPr>
            <a:normAutofit fontScale="70000" lnSpcReduction="20000"/>
          </a:bodyPr>
          <a:lstStyle/>
          <a:p>
            <a:endParaRPr lang="es-AR" dirty="0" smtClean="0"/>
          </a:p>
          <a:p>
            <a:endParaRPr lang="es-AR" dirty="0" smtClean="0"/>
          </a:p>
          <a:p>
            <a:endParaRPr lang="es-AR" dirty="0" smtClean="0"/>
          </a:p>
          <a:p>
            <a:endParaRPr lang="es-AR" dirty="0" smtClean="0"/>
          </a:p>
          <a:p>
            <a:endParaRPr lang="es-AR" dirty="0" smtClean="0"/>
          </a:p>
          <a:p>
            <a:endParaRPr lang="es-AR" dirty="0" smtClean="0"/>
          </a:p>
          <a:p>
            <a:endParaRPr lang="es-AR" dirty="0" smtClean="0"/>
          </a:p>
          <a:p>
            <a:endParaRPr lang="es-AR" dirty="0" smtClean="0"/>
          </a:p>
          <a:p>
            <a:pPr algn="ctr">
              <a:buNone/>
            </a:pPr>
            <a:r>
              <a:rPr lang="es-AR" sz="2800" b="1" u="sng" dirty="0" smtClean="0"/>
              <a:t>En el siglo XXI</a:t>
            </a:r>
          </a:p>
          <a:p>
            <a:endParaRPr lang="es-AR" dirty="0" smtClean="0"/>
          </a:p>
          <a:p>
            <a:r>
              <a:rPr lang="es-AR" sz="3400" dirty="0" smtClean="0"/>
              <a:t>Posición geoestratégica: control de pasos interoceánicos y rutas petroleras</a:t>
            </a:r>
          </a:p>
          <a:p>
            <a:r>
              <a:rPr lang="es-AR" sz="3400" dirty="0" smtClean="0"/>
              <a:t> Programas científicos en el Atlántico Sur y Antártida</a:t>
            </a:r>
            <a:endParaRPr lang="es-AR" sz="3400" dirty="0"/>
          </a:p>
        </p:txBody>
      </p:sp>
      <p:pic>
        <p:nvPicPr>
          <p:cNvPr id="7" name="Picture 2" descr="C:\Users\alumno\Pictures\images.jpg"/>
          <p:cNvPicPr>
            <a:picLocks noChangeAspect="1" noChangeArrowheads="1"/>
          </p:cNvPicPr>
          <p:nvPr/>
        </p:nvPicPr>
        <p:blipFill>
          <a:blip r:embed="rId2"/>
          <a:srcRect/>
          <a:stretch>
            <a:fillRect/>
          </a:stretch>
        </p:blipFill>
        <p:spPr bwMode="auto">
          <a:xfrm>
            <a:off x="5786446" y="1714488"/>
            <a:ext cx="1643074" cy="1785950"/>
          </a:xfrm>
          <a:prstGeom prst="rect">
            <a:avLst/>
          </a:prstGeom>
          <a:noFill/>
        </p:spPr>
      </p:pic>
      <p:pic>
        <p:nvPicPr>
          <p:cNvPr id="8" name="Picture 2"/>
          <p:cNvPicPr>
            <a:picLocks noChangeAspect="1" noChangeArrowheads="1"/>
          </p:cNvPicPr>
          <p:nvPr/>
        </p:nvPicPr>
        <p:blipFill>
          <a:blip r:embed="rId3"/>
          <a:stretch>
            <a:fillRect/>
          </a:stretch>
        </p:blipFill>
        <p:spPr bwMode="auto">
          <a:xfrm>
            <a:off x="1285852" y="1785926"/>
            <a:ext cx="2857520" cy="1714511"/>
          </a:xfrm>
          <a:prstGeom prst="rect">
            <a:avLst/>
          </a:prstGeom>
          <a:noFill/>
          <a:ln w="9525">
            <a:noFill/>
            <a:miter lim="800000"/>
            <a:headEnd/>
            <a:tailEnd/>
          </a:ln>
          <a:effectLst/>
        </p:spPr>
      </p:pic>
    </p:spTree>
  </p:cSld>
  <p:clrMapOvr>
    <a:masterClrMapping/>
  </p:clrMapOvr>
  <p:transition spd="slow">
    <p:split orient="vert" dir="in"/>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40000"/>
                <a:lumOff val="60000"/>
              </a:schemeClr>
            </a:gs>
            <a:gs pos="95000">
              <a:srgbClr val="85C2FF"/>
            </a:gs>
            <a:gs pos="94000">
              <a:srgbClr val="C4D6EB"/>
            </a:gs>
            <a:gs pos="100000">
              <a:srgbClr val="FFEBFA"/>
            </a:gs>
          </a:gsLst>
          <a:path path="circle">
            <a:fillToRect l="100000" t="100000"/>
          </a:path>
        </a:gra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r="100000" b="100000"/>
            </a:path>
            <a:tileRect l="-100000" t="-100000"/>
          </a:gradFill>
          <a:ln w="76200">
            <a:solidFill>
              <a:schemeClr val="accent2"/>
            </a:solidFill>
          </a:ln>
        </p:spPr>
        <p:txBody>
          <a:bodyPr>
            <a:normAutofit/>
          </a:bodyPr>
          <a:lstStyle/>
          <a:p>
            <a:pPr algn="ctr"/>
            <a:r>
              <a:rPr lang="es-AR" b="0" dirty="0" smtClean="0"/>
              <a:t>Recursos naturales</a:t>
            </a:r>
            <a:endParaRPr lang="es-AR" b="0" dirty="0"/>
          </a:p>
        </p:txBody>
      </p:sp>
      <p:sp>
        <p:nvSpPr>
          <p:cNvPr id="3" name="2 Marcador de contenido"/>
          <p:cNvSpPr>
            <a:spLocks noGrp="1"/>
          </p:cNvSpPr>
          <p:nvPr>
            <p:ph sz="half" idx="1"/>
          </p:nvPr>
        </p:nvSpPr>
        <p:spPr>
          <a:solidFill>
            <a:schemeClr val="accent6">
              <a:lumMod val="60000"/>
              <a:lumOff val="40000"/>
            </a:schemeClr>
          </a:solidFill>
        </p:spPr>
        <p:style>
          <a:lnRef idx="1">
            <a:schemeClr val="accent6"/>
          </a:lnRef>
          <a:fillRef idx="2">
            <a:schemeClr val="accent6"/>
          </a:fillRef>
          <a:effectRef idx="1">
            <a:schemeClr val="accent6"/>
          </a:effectRef>
          <a:fontRef idx="minor">
            <a:schemeClr val="dk1"/>
          </a:fontRef>
        </p:style>
        <p:txBody>
          <a:bodyPr>
            <a:normAutofit/>
          </a:bodyPr>
          <a:lstStyle/>
          <a:p>
            <a:pPr>
              <a:buNone/>
            </a:pPr>
            <a:r>
              <a:rPr lang="es-AR" dirty="0" smtClean="0"/>
              <a:t>              </a:t>
            </a:r>
            <a:r>
              <a:rPr lang="es-AR" b="1" u="sng" dirty="0" smtClean="0"/>
              <a:t>SIGLO XIX</a:t>
            </a:r>
          </a:p>
          <a:p>
            <a:pPr>
              <a:buNone/>
            </a:pPr>
            <a:r>
              <a:rPr lang="es-AR" dirty="0" smtClean="0"/>
              <a:t>Caza de ballenas y focas</a:t>
            </a:r>
            <a:endParaRPr lang="es-AR" dirty="0"/>
          </a:p>
        </p:txBody>
      </p:sp>
      <p:sp>
        <p:nvSpPr>
          <p:cNvPr id="9" name="8 Marcador de contenido"/>
          <p:cNvSpPr>
            <a:spLocks noGrp="1"/>
          </p:cNvSpPr>
          <p:nvPr>
            <p:ph sz="half" idx="2"/>
          </p:nvPr>
        </p:nvSpPr>
        <p:spPr>
          <a:solidFill>
            <a:schemeClr val="accent6">
              <a:lumMod val="60000"/>
              <a:lumOff val="40000"/>
            </a:schemeClr>
          </a:solidFill>
        </p:spPr>
        <p:style>
          <a:lnRef idx="1">
            <a:schemeClr val="accent6"/>
          </a:lnRef>
          <a:fillRef idx="2">
            <a:schemeClr val="accent6"/>
          </a:fillRef>
          <a:effectRef idx="1">
            <a:schemeClr val="accent6"/>
          </a:effectRef>
          <a:fontRef idx="minor">
            <a:schemeClr val="dk1"/>
          </a:fontRef>
        </p:style>
        <p:txBody>
          <a:bodyPr>
            <a:normAutofit/>
          </a:bodyPr>
          <a:lstStyle/>
          <a:p>
            <a:pPr algn="ctr">
              <a:buNone/>
            </a:pPr>
            <a:r>
              <a:rPr lang="es-AR" b="1" u="sng" dirty="0" smtClean="0"/>
              <a:t>SIGLO XXI</a:t>
            </a:r>
          </a:p>
          <a:p>
            <a:pPr algn="ctr"/>
            <a:r>
              <a:rPr lang="es-AR" dirty="0" smtClean="0"/>
              <a:t>Alimentos/ Energía  </a:t>
            </a:r>
          </a:p>
        </p:txBody>
      </p:sp>
      <p:pic>
        <p:nvPicPr>
          <p:cNvPr id="10" name="Picture 2"/>
          <p:cNvPicPr>
            <a:picLocks noChangeAspect="1" noChangeArrowheads="1"/>
          </p:cNvPicPr>
          <p:nvPr/>
        </p:nvPicPr>
        <p:blipFill>
          <a:blip r:embed="rId2"/>
          <a:srcRect/>
          <a:stretch>
            <a:fillRect/>
          </a:stretch>
        </p:blipFill>
        <p:spPr bwMode="auto">
          <a:xfrm>
            <a:off x="1571604" y="3500438"/>
            <a:ext cx="2357454" cy="2000264"/>
          </a:xfrm>
          <a:prstGeom prst="rect">
            <a:avLst/>
          </a:prstGeom>
          <a:ln>
            <a:noFill/>
          </a:ln>
          <a:effectLst>
            <a:outerShdw blurRad="292100" dist="139700" dir="2700000" algn="tl" rotWithShape="0">
              <a:srgbClr val="333333">
                <a:alpha val="65000"/>
              </a:srgbClr>
            </a:outerShdw>
          </a:effectLst>
        </p:spPr>
      </p:pic>
      <p:pic>
        <p:nvPicPr>
          <p:cNvPr id="12" name="Picture 3"/>
          <p:cNvPicPr>
            <a:picLocks noChangeAspect="1" noChangeArrowheads="1"/>
          </p:cNvPicPr>
          <p:nvPr/>
        </p:nvPicPr>
        <p:blipFill>
          <a:blip r:embed="rId3"/>
          <a:srcRect/>
          <a:stretch>
            <a:fillRect/>
          </a:stretch>
        </p:blipFill>
        <p:spPr bwMode="auto">
          <a:xfrm>
            <a:off x="5500694" y="3071810"/>
            <a:ext cx="2505072" cy="1357322"/>
          </a:xfrm>
          <a:prstGeom prst="rect">
            <a:avLst/>
          </a:prstGeom>
          <a:ln>
            <a:noFill/>
          </a:ln>
          <a:effectLst>
            <a:outerShdw blurRad="292100" dist="139700" dir="2700000" algn="tl" rotWithShape="0">
              <a:srgbClr val="333333">
                <a:alpha val="65000"/>
              </a:srgbClr>
            </a:outerShdw>
          </a:effectLst>
        </p:spPr>
      </p:pic>
      <p:pic>
        <p:nvPicPr>
          <p:cNvPr id="13" name="Picture 2"/>
          <p:cNvPicPr>
            <a:picLocks noChangeAspect="1" noChangeArrowheads="1"/>
          </p:cNvPicPr>
          <p:nvPr/>
        </p:nvPicPr>
        <p:blipFill>
          <a:blip r:embed="rId4"/>
          <a:srcRect/>
          <a:stretch>
            <a:fillRect/>
          </a:stretch>
        </p:blipFill>
        <p:spPr bwMode="auto">
          <a:xfrm>
            <a:off x="5500694" y="4643446"/>
            <a:ext cx="2500330" cy="142876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p:blinds dir="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chemeClr val="tx2">
              <a:lumMod val="60000"/>
              <a:lumOff val="40000"/>
            </a:schemeClr>
          </a:solidFill>
        </p:spPr>
        <p:txBody>
          <a:bodyPr/>
          <a:lstStyle/>
          <a:p>
            <a:r>
              <a:rPr lang="es-AR" dirty="0" smtClean="0"/>
              <a:t>Aspectos geográficos diferenciados</a:t>
            </a:r>
            <a:endParaRPr lang="es-AR" dirty="0"/>
          </a:p>
        </p:txBody>
      </p:sp>
      <p:graphicFrame>
        <p:nvGraphicFramePr>
          <p:cNvPr id="6" name="5 Marcador de contenido"/>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checker dir="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57158" y="428604"/>
            <a:ext cx="8229600" cy="1143000"/>
          </a:xfrm>
        </p:spPr>
        <p:style>
          <a:lnRef idx="2">
            <a:schemeClr val="accent5">
              <a:shade val="50000"/>
            </a:schemeClr>
          </a:lnRef>
          <a:fillRef idx="1">
            <a:schemeClr val="accent5"/>
          </a:fillRef>
          <a:effectRef idx="0">
            <a:schemeClr val="accent5"/>
          </a:effectRef>
          <a:fontRef idx="minor">
            <a:schemeClr val="lt1"/>
          </a:fontRef>
        </p:style>
        <p:txBody>
          <a:bodyPr>
            <a:normAutofit fontScale="90000"/>
          </a:bodyPr>
          <a:lstStyle/>
          <a:p>
            <a:r>
              <a:rPr lang="es-AR" b="1" dirty="0" smtClean="0">
                <a:solidFill>
                  <a:schemeClr val="bg1"/>
                </a:solidFill>
              </a:rPr>
              <a:t>Aspecto social y económico en los archipiélagos</a:t>
            </a:r>
            <a:endParaRPr lang="es-AR" b="1" dirty="0">
              <a:solidFill>
                <a:schemeClr val="bg1"/>
              </a:solidFill>
            </a:endParaRPr>
          </a:p>
        </p:txBody>
      </p:sp>
      <p:graphicFrame>
        <p:nvGraphicFramePr>
          <p:cNvPr id="5" name="4 Marcador de contenido"/>
          <p:cNvGraphicFramePr>
            <a:graphicFrameLocks noGrp="1"/>
          </p:cNvGraphicFramePr>
          <p:nvPr>
            <p:ph idx="1"/>
          </p:nvPr>
        </p:nvGraphicFramePr>
        <p:xfrm>
          <a:off x="428596" y="1714488"/>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blinds dir="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inta perforada"/>
          <p:cNvSpPr/>
          <p:nvPr/>
        </p:nvSpPr>
        <p:spPr>
          <a:xfrm>
            <a:off x="1187624" y="1628800"/>
            <a:ext cx="7143800" cy="3286148"/>
          </a:xfrm>
          <a:prstGeom prst="flowChartPunchedTap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4800" b="1" dirty="0" smtClean="0">
                <a:solidFill>
                  <a:schemeClr val="tx1"/>
                </a:solidFill>
              </a:rPr>
              <a:t>¿Cómo enseñar Malvinas?</a:t>
            </a:r>
            <a:endParaRPr lang="es-AR" sz="4800" b="1" dirty="0">
              <a:solidFill>
                <a:schemeClr val="tx1"/>
              </a:solidFill>
            </a:endParaRPr>
          </a:p>
        </p:txBody>
      </p:sp>
    </p:spTree>
  </p:cSld>
  <p:clrMapOvr>
    <a:masterClrMapping/>
  </p:clrMapOvr>
  <p:transition spd="slow">
    <p:diamon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normAutofit fontScale="90000"/>
          </a:bodyPr>
          <a:lstStyle/>
          <a:p>
            <a:r>
              <a:rPr lang="es-AR" dirty="0" smtClean="0"/>
              <a:t>Geografía </a:t>
            </a:r>
            <a:r>
              <a:rPr lang="es-AR" smtClean="0"/>
              <a:t>/Historia/ </a:t>
            </a:r>
            <a:r>
              <a:rPr lang="es-AR" dirty="0" smtClean="0"/>
              <a:t>Matemática/ Lengua/TIC</a:t>
            </a:r>
            <a:endParaRPr lang="es-AR" dirty="0"/>
          </a:p>
        </p:txBody>
      </p:sp>
      <p:sp>
        <p:nvSpPr>
          <p:cNvPr id="3" name="2 Marcador de contenido"/>
          <p:cNvSpPr>
            <a:spLocks noGrp="1"/>
          </p:cNvSpPr>
          <p:nvPr>
            <p:ph idx="1"/>
          </p:nvPr>
        </p:nvSpPr>
        <p:spPr>
          <a:blipFill>
            <a:blip r:embed="rId2"/>
            <a:tile tx="0" ty="0" sx="100000" sy="100000" flip="none" algn="tl"/>
          </a:blipFill>
        </p:spPr>
        <p:style>
          <a:lnRef idx="1">
            <a:schemeClr val="accent3"/>
          </a:lnRef>
          <a:fillRef idx="2">
            <a:schemeClr val="accent3"/>
          </a:fillRef>
          <a:effectRef idx="1">
            <a:schemeClr val="accent3"/>
          </a:effectRef>
          <a:fontRef idx="minor">
            <a:schemeClr val="dk1"/>
          </a:fontRef>
        </p:style>
        <p:txBody>
          <a:bodyPr>
            <a:normAutofit fontScale="62500" lnSpcReduction="20000"/>
          </a:bodyPr>
          <a:lstStyle/>
          <a:p>
            <a:pPr>
              <a:buNone/>
            </a:pPr>
            <a:r>
              <a:rPr lang="es-AR" dirty="0" smtClean="0"/>
              <a:t>     </a:t>
            </a:r>
          </a:p>
          <a:p>
            <a:pPr algn="ctr">
              <a:buNone/>
            </a:pPr>
            <a:r>
              <a:rPr lang="es-AR" sz="3400" dirty="0" smtClean="0"/>
              <a:t>Viaje virtual: Buenos Aires- Río Gallegos ( Auto)</a:t>
            </a:r>
          </a:p>
          <a:p>
            <a:pPr algn="ctr">
              <a:buNone/>
            </a:pPr>
            <a:r>
              <a:rPr lang="es-AR" sz="3400" dirty="0" smtClean="0"/>
              <a:t>Río Gallegos/ Aeropuerto Mount Pleasant ( Aéreo)</a:t>
            </a:r>
          </a:p>
          <a:p>
            <a:pPr algn="ctr">
              <a:buNone/>
            </a:pPr>
            <a:r>
              <a:rPr lang="es-AR" sz="3400" dirty="0" smtClean="0"/>
              <a:t> Planificación del viaje/ Cálculos de distancias, tiempos de viaje , conocimiento geográfico y oferta turística.</a:t>
            </a:r>
          </a:p>
          <a:p>
            <a:pPr algn="ctr">
              <a:buNone/>
            </a:pPr>
            <a:r>
              <a:rPr lang="es-AR" sz="3400" dirty="0" smtClean="0"/>
              <a:t>Matemática. Recta numérica, ejes cartesianos, teorema de Pitágoras</a:t>
            </a:r>
          </a:p>
          <a:p>
            <a:pPr algn="ctr">
              <a:buNone/>
            </a:pPr>
            <a:r>
              <a:rPr lang="es-AR" sz="3400" dirty="0" smtClean="0"/>
              <a:t>Lengua: redacción de textos descriptivos/ comparaciones</a:t>
            </a:r>
          </a:p>
          <a:p>
            <a:pPr algn="ctr">
              <a:buNone/>
            </a:pPr>
            <a:r>
              <a:rPr lang="es-AR" sz="3400" b="1" u="sng" dirty="0" smtClean="0"/>
              <a:t>Herramienta: Tic </a:t>
            </a:r>
            <a:endParaRPr lang="es-AR" sz="3400" b="1" dirty="0" smtClean="0"/>
          </a:p>
          <a:p>
            <a:pPr algn="ctr">
              <a:buNone/>
            </a:pPr>
            <a:endParaRPr lang="es-AR" sz="3400" dirty="0" smtClean="0"/>
          </a:p>
          <a:p>
            <a:pPr algn="ctr">
              <a:buNone/>
            </a:pPr>
            <a:r>
              <a:rPr lang="es-AR" sz="3400" dirty="0" smtClean="0"/>
              <a:t>Mapas digitales Atlas digital de la República Argentina </a:t>
            </a:r>
            <a:r>
              <a:rPr lang="es-AR" sz="3400" dirty="0" smtClean="0">
                <a:hlinkClick r:id="rId3"/>
              </a:rPr>
              <a:t>www.mapoteca.educ.ar</a:t>
            </a:r>
            <a:endParaRPr lang="es-AR" sz="3400" dirty="0" smtClean="0"/>
          </a:p>
          <a:p>
            <a:pPr algn="ctr">
              <a:buNone/>
            </a:pPr>
            <a:r>
              <a:rPr lang="es-AR" sz="3400" dirty="0" smtClean="0"/>
              <a:t>Google </a:t>
            </a:r>
            <a:r>
              <a:rPr lang="es-AR" sz="3400" dirty="0" err="1" smtClean="0"/>
              <a:t>Maps</a:t>
            </a:r>
            <a:r>
              <a:rPr lang="es-AR" sz="3400" dirty="0" smtClean="0"/>
              <a:t>/ </a:t>
            </a:r>
            <a:r>
              <a:rPr lang="es-AR" sz="3400" dirty="0" err="1" smtClean="0"/>
              <a:t>Earth</a:t>
            </a:r>
            <a:endParaRPr lang="es-AR" sz="3400" dirty="0" smtClean="0"/>
          </a:p>
          <a:p>
            <a:pPr algn="ctr">
              <a:buNone/>
            </a:pPr>
            <a:r>
              <a:rPr lang="es-AR" sz="3400" dirty="0" err="1" smtClean="0"/>
              <a:t>Paint</a:t>
            </a:r>
            <a:endParaRPr lang="es-AR" sz="3400" dirty="0" smtClean="0"/>
          </a:p>
          <a:p>
            <a:pPr algn="ctr">
              <a:buNone/>
            </a:pPr>
            <a:endParaRPr lang="es-AR" sz="3400" dirty="0" smtClean="0"/>
          </a:p>
          <a:p>
            <a:pPr algn="ctr">
              <a:buNone/>
            </a:pPr>
            <a:endParaRPr lang="es-AR" dirty="0"/>
          </a:p>
        </p:txBody>
      </p:sp>
    </p:spTree>
  </p:cSld>
  <p:clrMapOvr>
    <a:masterClrMapping/>
  </p:clrMapOvr>
  <p:transition spd="slow">
    <p:strips dir="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AR" dirty="0"/>
          </a:p>
        </p:txBody>
      </p:sp>
      <p:pic>
        <p:nvPicPr>
          <p:cNvPr id="1026" name="Picture 2" descr="C:\Users\alumno\Public\Pictures\Sample Pictures\IMAGENES.png"/>
          <p:cNvPicPr>
            <a:picLocks noGrp="1" noChangeAspect="1" noChangeArrowheads="1"/>
          </p:cNvPicPr>
          <p:nvPr>
            <p:ph idx="1"/>
          </p:nvPr>
        </p:nvPicPr>
        <p:blipFill>
          <a:blip r:embed="rId2"/>
          <a:srcRect/>
          <a:stretch>
            <a:fillRect/>
          </a:stretch>
        </p:blipFill>
        <p:spPr bwMode="auto">
          <a:xfrm>
            <a:off x="428596" y="285728"/>
            <a:ext cx="4000528" cy="6143668"/>
          </a:xfrm>
          <a:prstGeom prst="rect">
            <a:avLst/>
          </a:prstGeom>
          <a:noFill/>
        </p:spPr>
      </p:pic>
      <p:pic>
        <p:nvPicPr>
          <p:cNvPr id="3" name="Picture 2" descr="C:\Users\alumno\Public\Pictures\Sample Pictures\sdfsd.png"/>
          <p:cNvPicPr>
            <a:picLocks noChangeAspect="1" noChangeArrowheads="1"/>
          </p:cNvPicPr>
          <p:nvPr/>
        </p:nvPicPr>
        <p:blipFill>
          <a:blip r:embed="rId3"/>
          <a:srcRect/>
          <a:stretch>
            <a:fillRect/>
          </a:stretch>
        </p:blipFill>
        <p:spPr bwMode="auto">
          <a:xfrm>
            <a:off x="4500562" y="285728"/>
            <a:ext cx="4143404" cy="6572272"/>
          </a:xfrm>
          <a:prstGeom prst="rect">
            <a:avLst/>
          </a:prstGeom>
          <a:noFill/>
        </p:spPr>
      </p:pic>
    </p:spTree>
  </p:cSld>
  <p:clrMapOvr>
    <a:masterClrMapping/>
  </p:clrMapOvr>
  <p:transition spd="slow">
    <p:wipe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AR"/>
          </a:p>
        </p:txBody>
      </p:sp>
      <p:pic>
        <p:nvPicPr>
          <p:cNvPr id="4" name="Picture 2" descr="E:\alvaro albarracin (1).png"/>
          <p:cNvPicPr>
            <a:picLocks noGrp="1" noChangeAspect="1" noChangeArrowheads="1"/>
          </p:cNvPicPr>
          <p:nvPr>
            <p:ph idx="1"/>
          </p:nvPr>
        </p:nvPicPr>
        <p:blipFill>
          <a:blip r:embed="rId2" cstate="print"/>
          <a:srcRect/>
          <a:stretch>
            <a:fillRect/>
          </a:stretch>
        </p:blipFill>
        <p:spPr bwMode="auto">
          <a:xfrm>
            <a:off x="357158" y="428604"/>
            <a:ext cx="3929090" cy="3009352"/>
          </a:xfrm>
          <a:prstGeom prst="rect">
            <a:avLst/>
          </a:prstGeom>
          <a:noFill/>
        </p:spPr>
      </p:pic>
      <p:sp>
        <p:nvSpPr>
          <p:cNvPr id="2050" name="AutoShape 2" descr="https://mail-attachment.googleusercontent.com/attachment/u/0/?ui=2&amp;ik=73f9d2bd50&amp;view=att&amp;th=13ec818480c5b594&amp;attid=0.2&amp;disp=inline&amp;realattid=f_hgz5sgqz1&amp;safe=1&amp;zw&amp;saduie=AG9B_P8wKm6WtAWfLzAKPS2_wm6H&amp;sadet=1369250412261&amp;sads=a9RZha0CIBBLmOkj-ylnKu34AY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AR"/>
          </a:p>
        </p:txBody>
      </p:sp>
      <p:sp>
        <p:nvSpPr>
          <p:cNvPr id="2052" name="AutoShape 4" descr="https://mail-attachment.googleusercontent.com/attachment/u/0/?ui=2&amp;ik=73f9d2bd50&amp;view=att&amp;th=13ec818480c5b594&amp;attid=0.2&amp;disp=inline&amp;realattid=f_hgz5sgqz1&amp;safe=1&amp;zw&amp;saduie=AG9B_P8wKm6WtAWfLzAKPS2_wm6H&amp;sadet=1369250412261&amp;sads=a9RZha0CIBBLmOkj-ylnKu34AY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AR"/>
          </a:p>
        </p:txBody>
      </p:sp>
      <p:sp>
        <p:nvSpPr>
          <p:cNvPr id="2054" name="AutoShape 6" descr="https://mail-attachment.googleusercontent.com/attachment/u/0/?ui=2&amp;ik=73f9d2bd50&amp;view=att&amp;th=13ec818480c5b594&amp;attid=0.2&amp;disp=inline&amp;realattid=f_hgz5sgqz1&amp;safe=1&amp;zw&amp;saduie=AG9B_P8wKm6WtAWfLzAKPS2_wm6H&amp;sadet=1369250412261&amp;sads=a9RZha0CIBBLmOkj-ylnKu34AY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AR"/>
          </a:p>
        </p:txBody>
      </p:sp>
      <p:pic>
        <p:nvPicPr>
          <p:cNvPr id="8" name="Picture 7" descr="C:\Users\alumno\Downloads\descarga.png"/>
          <p:cNvPicPr>
            <a:picLocks noChangeAspect="1" noChangeArrowheads="1"/>
          </p:cNvPicPr>
          <p:nvPr/>
        </p:nvPicPr>
        <p:blipFill>
          <a:blip r:embed="rId3" cstate="print"/>
          <a:srcRect/>
          <a:stretch>
            <a:fillRect/>
          </a:stretch>
        </p:blipFill>
        <p:spPr bwMode="auto">
          <a:xfrm>
            <a:off x="4572000" y="428604"/>
            <a:ext cx="4000528" cy="2928958"/>
          </a:xfrm>
          <a:prstGeom prst="rect">
            <a:avLst/>
          </a:prstGeom>
          <a:noFill/>
        </p:spPr>
      </p:pic>
      <p:pic>
        <p:nvPicPr>
          <p:cNvPr id="3" name="Picture 2" descr="E:\Trabajo 1ra 6ta\Ariel Serra y Alan Arraya Tp de geo.jpg"/>
          <p:cNvPicPr>
            <a:picLocks noChangeAspect="1" noChangeArrowheads="1"/>
          </p:cNvPicPr>
          <p:nvPr/>
        </p:nvPicPr>
        <p:blipFill>
          <a:blip r:embed="rId4" cstate="print"/>
          <a:srcRect/>
          <a:stretch>
            <a:fillRect/>
          </a:stretch>
        </p:blipFill>
        <p:spPr bwMode="auto">
          <a:xfrm>
            <a:off x="2000232" y="3786190"/>
            <a:ext cx="5072098" cy="2894952"/>
          </a:xfrm>
          <a:prstGeom prst="rect">
            <a:avLst/>
          </a:prstGeom>
          <a:noFill/>
        </p:spPr>
      </p:pic>
    </p:spTree>
  </p:cSld>
  <p:clrMapOvr>
    <a:masterClrMapping/>
  </p:clrMapOvr>
  <p:transition spd="slow">
    <p:pull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AR" dirty="0"/>
          </a:p>
        </p:txBody>
      </p:sp>
      <p:pic>
        <p:nvPicPr>
          <p:cNvPr id="2050" name="Picture 2" descr="C:\Users\alumno\Desktop\mapapuert.png"/>
          <p:cNvPicPr>
            <a:picLocks noGrp="1" noChangeAspect="1" noChangeArrowheads="1"/>
          </p:cNvPicPr>
          <p:nvPr>
            <p:ph idx="1"/>
          </p:nvPr>
        </p:nvPicPr>
        <p:blipFill>
          <a:blip r:embed="rId2"/>
          <a:srcRect/>
          <a:stretch>
            <a:fillRect/>
          </a:stretch>
        </p:blipFill>
        <p:spPr bwMode="auto">
          <a:xfrm>
            <a:off x="2450670" y="357166"/>
            <a:ext cx="5121726" cy="5768997"/>
          </a:xfrm>
          <a:prstGeom prst="snip2DiagRect">
            <a:avLst/>
          </a:prstGeom>
          <a:solidFill>
            <a:schemeClr val="bg1"/>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slow">
    <p:cove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40000"/>
                <a:lumOff val="60000"/>
              </a:schemeClr>
            </a:gs>
            <a:gs pos="22000">
              <a:srgbClr val="85C2FF"/>
            </a:gs>
            <a:gs pos="52000">
              <a:srgbClr val="C4D6EB"/>
            </a:gs>
            <a:gs pos="100000">
              <a:srgbClr val="FFEBFA"/>
            </a:gs>
          </a:gsLst>
          <a:path path="circle">
            <a:fillToRect l="100000" t="100000"/>
          </a:path>
        </a:gra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AR" dirty="0"/>
          </a:p>
        </p:txBody>
      </p:sp>
      <p:sp>
        <p:nvSpPr>
          <p:cNvPr id="5" name="4 Marcador de contenido"/>
          <p:cNvSpPr>
            <a:spLocks noGrp="1"/>
          </p:cNvSpPr>
          <p:nvPr>
            <p:ph idx="1"/>
          </p:nvPr>
        </p:nvSpPr>
        <p:spPr/>
        <p:txBody>
          <a:bodyPr/>
          <a:lstStyle/>
          <a:p>
            <a:endParaRPr lang="es-AR" dirty="0"/>
          </a:p>
        </p:txBody>
      </p:sp>
      <p:sp>
        <p:nvSpPr>
          <p:cNvPr id="6" name="5 Cinta perforada"/>
          <p:cNvSpPr/>
          <p:nvPr/>
        </p:nvSpPr>
        <p:spPr>
          <a:xfrm>
            <a:off x="571472" y="1000108"/>
            <a:ext cx="8072494" cy="4429156"/>
          </a:xfrm>
          <a:prstGeom prst="flowChartPunchedTap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AR" sz="5400" b="1" dirty="0" smtClean="0">
                <a:solidFill>
                  <a:schemeClr val="tx1"/>
                </a:solidFill>
              </a:rPr>
              <a:t>¿Qué contenidos enseñar en geografía sobre Malvinas?</a:t>
            </a:r>
            <a:endParaRPr lang="es-AR" b="1" dirty="0"/>
          </a:p>
        </p:txBody>
      </p:sp>
    </p:spTree>
  </p:cSld>
  <p:clrMapOvr>
    <a:masterClrMapping/>
  </p:clrMapOvr>
  <p:transition spd="slow">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357166"/>
            <a:ext cx="8229600" cy="1143000"/>
          </a:xfrm>
        </p:spPr>
        <p:style>
          <a:lnRef idx="3">
            <a:schemeClr val="lt1"/>
          </a:lnRef>
          <a:fillRef idx="1">
            <a:schemeClr val="accent5"/>
          </a:fillRef>
          <a:effectRef idx="1">
            <a:schemeClr val="accent5"/>
          </a:effectRef>
          <a:fontRef idx="minor">
            <a:schemeClr val="lt1"/>
          </a:fontRef>
        </p:style>
        <p:txBody>
          <a:bodyPr>
            <a:normAutofit fontScale="90000"/>
          </a:bodyPr>
          <a:lstStyle/>
          <a:p>
            <a:r>
              <a:rPr lang="es-AR" dirty="0" smtClean="0"/>
              <a:t>TEXTOS EXPLICATIVOS  a partir de imágenes </a:t>
            </a:r>
            <a:r>
              <a:rPr lang="es-AR" dirty="0" err="1" smtClean="0"/>
              <a:t>satelitarias</a:t>
            </a:r>
            <a:endParaRPr lang="es-AR" dirty="0"/>
          </a:p>
        </p:txBody>
      </p:sp>
      <p:pic>
        <p:nvPicPr>
          <p:cNvPr id="4" name="Picture 2" descr="E:\imagenes\antillasaustralesvistasatel.jpg"/>
          <p:cNvPicPr>
            <a:picLocks noGrp="1" noChangeAspect="1" noChangeArrowheads="1"/>
          </p:cNvPicPr>
          <p:nvPr>
            <p:ph idx="1"/>
          </p:nvPr>
        </p:nvPicPr>
        <p:blipFill>
          <a:blip r:embed="rId2"/>
          <a:srcRect/>
          <a:stretch>
            <a:fillRect/>
          </a:stretch>
        </p:blipFill>
        <p:spPr bwMode="auto">
          <a:xfrm>
            <a:off x="1714480" y="2034381"/>
            <a:ext cx="5715040" cy="36576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p:split orient="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3">
            <a:schemeClr val="lt1"/>
          </a:lnRef>
          <a:fillRef idx="1">
            <a:schemeClr val="accent5"/>
          </a:fillRef>
          <a:effectRef idx="1">
            <a:schemeClr val="accent5"/>
          </a:effectRef>
          <a:fontRef idx="minor">
            <a:schemeClr val="lt1"/>
          </a:fontRef>
        </p:style>
        <p:txBody>
          <a:bodyPr>
            <a:normAutofit fontScale="90000"/>
          </a:bodyPr>
          <a:lstStyle/>
          <a:p>
            <a:r>
              <a:rPr lang="es-AR" dirty="0" smtClean="0"/>
              <a:t>Historias de vida </a:t>
            </a:r>
            <a:br>
              <a:rPr lang="es-AR" dirty="0" smtClean="0"/>
            </a:br>
            <a:r>
              <a:rPr lang="es-AR" dirty="0" err="1" smtClean="0"/>
              <a:t>Glogster</a:t>
            </a:r>
            <a:r>
              <a:rPr lang="es-AR" dirty="0" smtClean="0"/>
              <a:t>: Murales electrónicos</a:t>
            </a:r>
            <a:endParaRPr lang="es-AR" dirty="0"/>
          </a:p>
        </p:txBody>
      </p:sp>
      <p:pic>
        <p:nvPicPr>
          <p:cNvPr id="1026" name="Picture 2" descr="C:\Users\alumno\Desktop\glogster.jpg"/>
          <p:cNvPicPr>
            <a:picLocks noGrp="1" noChangeAspect="1" noChangeArrowheads="1"/>
          </p:cNvPicPr>
          <p:nvPr>
            <p:ph idx="1"/>
          </p:nvPr>
        </p:nvPicPr>
        <p:blipFill>
          <a:blip r:embed="rId2"/>
          <a:srcRect/>
          <a:stretch>
            <a:fillRect/>
          </a:stretch>
        </p:blipFill>
        <p:spPr bwMode="auto">
          <a:xfrm>
            <a:off x="1465037" y="1600200"/>
            <a:ext cx="6213925" cy="4525963"/>
          </a:xfrm>
          <a:prstGeom prst="rect">
            <a:avLst/>
          </a:prstGeom>
          <a:noFill/>
        </p:spPr>
      </p:pic>
    </p:spTree>
  </p:cSld>
  <p:clrMapOvr>
    <a:masterClrMapping/>
  </p:clrMapOvr>
  <p:transition spd="slow">
    <p:split orient="ver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0"/>
            <a:ext cx="8229600" cy="1417638"/>
          </a:xfrm>
        </p:spPr>
        <p:style>
          <a:lnRef idx="3">
            <a:schemeClr val="lt1"/>
          </a:lnRef>
          <a:fillRef idx="1">
            <a:schemeClr val="accent4"/>
          </a:fillRef>
          <a:effectRef idx="1">
            <a:schemeClr val="accent4"/>
          </a:effectRef>
          <a:fontRef idx="minor">
            <a:schemeClr val="lt1"/>
          </a:fontRef>
        </p:style>
        <p:txBody>
          <a:bodyPr>
            <a:normAutofit fontScale="90000"/>
          </a:bodyPr>
          <a:lstStyle/>
          <a:p>
            <a:r>
              <a:rPr lang="es-AR" dirty="0" smtClean="0"/>
              <a:t>WEBQUEST: INVESTIGACIÓN DIRIGIDA  EN LA WEB </a:t>
            </a:r>
            <a:endParaRPr lang="es-AR" dirty="0"/>
          </a:p>
        </p:txBody>
      </p:sp>
      <p:pic>
        <p:nvPicPr>
          <p:cNvPr id="1026" name="Picture 2" descr="C:\Users\alumno\Desktop\webquest2.jpg"/>
          <p:cNvPicPr>
            <a:picLocks noGrp="1" noChangeAspect="1" noChangeArrowheads="1"/>
          </p:cNvPicPr>
          <p:nvPr>
            <p:ph sz="half" idx="1"/>
          </p:nvPr>
        </p:nvPicPr>
        <p:blipFill>
          <a:blip r:embed="rId2"/>
          <a:stretch>
            <a:fillRect/>
          </a:stretch>
        </p:blipFill>
        <p:spPr bwMode="auto">
          <a:xfrm>
            <a:off x="500034" y="1928802"/>
            <a:ext cx="3714776" cy="3929090"/>
          </a:xfrm>
          <a:prstGeom prst="rect">
            <a:avLst/>
          </a:prstGeom>
          <a:noFill/>
        </p:spPr>
      </p:pic>
      <p:sp>
        <p:nvSpPr>
          <p:cNvPr id="5" name="4 Marcador de contenido"/>
          <p:cNvSpPr>
            <a:spLocks noGrp="1"/>
          </p:cNvSpPr>
          <p:nvPr>
            <p:ph sz="half" idx="2"/>
          </p:nvPr>
        </p:nvSpPr>
        <p:spPr>
          <a:xfrm>
            <a:off x="4643438" y="1500174"/>
            <a:ext cx="3924328" cy="5357826"/>
          </a:xfrm>
        </p:spPr>
        <p:style>
          <a:lnRef idx="1">
            <a:schemeClr val="accent4"/>
          </a:lnRef>
          <a:fillRef idx="2">
            <a:schemeClr val="accent4"/>
          </a:fillRef>
          <a:effectRef idx="1">
            <a:schemeClr val="accent4"/>
          </a:effectRef>
          <a:fontRef idx="minor">
            <a:schemeClr val="dk1"/>
          </a:fontRef>
        </p:style>
        <p:txBody>
          <a:bodyPr>
            <a:normAutofit fontScale="85000" lnSpcReduction="20000"/>
          </a:bodyPr>
          <a:lstStyle/>
          <a:p>
            <a:r>
              <a:rPr lang="es-AR" b="1" u="sng" dirty="0" smtClean="0"/>
              <a:t>TEMA: Causas de la militarización del Atlántico Sur</a:t>
            </a:r>
          </a:p>
          <a:p>
            <a:r>
              <a:rPr lang="es-AR" b="1" u="sng" dirty="0" err="1" smtClean="0"/>
              <a:t>Webquest</a:t>
            </a:r>
            <a:r>
              <a:rPr lang="es-AR" b="1" u="sng" dirty="0" smtClean="0"/>
              <a:t> cinco pasos:</a:t>
            </a:r>
          </a:p>
          <a:p>
            <a:r>
              <a:rPr lang="es-AR" b="1" u="sng" dirty="0" smtClean="0"/>
              <a:t>Introducción</a:t>
            </a:r>
          </a:p>
          <a:p>
            <a:r>
              <a:rPr lang="es-AR" b="1" u="sng" dirty="0" smtClean="0"/>
              <a:t>Tarea</a:t>
            </a:r>
            <a:r>
              <a:rPr lang="es-AR" dirty="0" smtClean="0"/>
              <a:t>: Elaboración de 5 diapositivas en </a:t>
            </a:r>
            <a:r>
              <a:rPr lang="es-AR" dirty="0" err="1" smtClean="0"/>
              <a:t>power</a:t>
            </a:r>
            <a:r>
              <a:rPr lang="es-AR" dirty="0" smtClean="0"/>
              <a:t> </a:t>
            </a:r>
            <a:r>
              <a:rPr lang="es-AR" dirty="0" err="1" smtClean="0"/>
              <a:t>point</a:t>
            </a:r>
            <a:r>
              <a:rPr lang="es-AR" dirty="0" smtClean="0"/>
              <a:t>  explicativas y un mapa conceptual digitalizado</a:t>
            </a:r>
          </a:p>
          <a:p>
            <a:r>
              <a:rPr lang="es-AR" b="1" u="sng" dirty="0" smtClean="0"/>
              <a:t>Proceso</a:t>
            </a:r>
            <a:r>
              <a:rPr lang="es-AR" dirty="0" smtClean="0"/>
              <a:t>: Análisis de diferentes fuentes.</a:t>
            </a:r>
          </a:p>
          <a:p>
            <a:r>
              <a:rPr lang="es-AR" b="1" u="sng" dirty="0" smtClean="0"/>
              <a:t>Recursos</a:t>
            </a:r>
            <a:r>
              <a:rPr lang="es-AR" dirty="0" smtClean="0"/>
              <a:t>:  enlaces en la</a:t>
            </a:r>
          </a:p>
          <a:p>
            <a:pPr>
              <a:buNone/>
            </a:pPr>
            <a:r>
              <a:rPr lang="es-AR" dirty="0" smtClean="0"/>
              <a:t>     web.(videos, artículos periodísticos, entrevistas )</a:t>
            </a:r>
          </a:p>
          <a:p>
            <a:r>
              <a:rPr lang="es-AR" b="1" dirty="0" smtClean="0"/>
              <a:t>Evaluación</a:t>
            </a:r>
            <a:r>
              <a:rPr lang="es-AR" dirty="0" smtClean="0"/>
              <a:t>: criterios</a:t>
            </a:r>
            <a:endParaRPr lang="es-AR" dirty="0"/>
          </a:p>
        </p:txBody>
      </p:sp>
    </p:spTree>
  </p:cSld>
  <p:clrMapOvr>
    <a:masterClrMapping/>
  </p:clrMapOvr>
  <p:transition spd="slow">
    <p:split orient="vert" dir="in"/>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lstStyle/>
          <a:p>
            <a:r>
              <a:rPr lang="es-AR" dirty="0" smtClean="0"/>
              <a:t>Ciencias Sociales/ Arte</a:t>
            </a:r>
            <a:endParaRPr lang="es-AR" dirty="0"/>
          </a:p>
        </p:txBody>
      </p:sp>
      <p:pic>
        <p:nvPicPr>
          <p:cNvPr id="2050" name="Picture 2" descr="E:\monolito\SDC16268.JPG"/>
          <p:cNvPicPr>
            <a:picLocks noGrp="1" noChangeAspect="1" noChangeArrowheads="1"/>
          </p:cNvPicPr>
          <p:nvPr>
            <p:ph idx="1"/>
          </p:nvPr>
        </p:nvPicPr>
        <p:blipFill>
          <a:blip r:embed="rId2" cstate="print"/>
          <a:stretch>
            <a:fillRect/>
          </a:stretch>
        </p:blipFill>
        <p:spPr bwMode="auto">
          <a:xfrm>
            <a:off x="4786314" y="1785926"/>
            <a:ext cx="3852949" cy="4143895"/>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3074" name="Picture 2" descr="H:\MARATON 2011\SDC15932.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rot="21250847">
            <a:off x="573566" y="2708919"/>
            <a:ext cx="3888432" cy="228899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cSld>
  <p:clrMapOvr>
    <a:masterClrMapping/>
  </p:clrMapOvr>
  <p:transition spd="slow">
    <p:pull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9512" y="274638"/>
            <a:ext cx="8712968" cy="2074242"/>
          </a:xfrm>
        </p:spPr>
        <p:style>
          <a:lnRef idx="1">
            <a:schemeClr val="accent2"/>
          </a:lnRef>
          <a:fillRef idx="2">
            <a:schemeClr val="accent2"/>
          </a:fillRef>
          <a:effectRef idx="1">
            <a:schemeClr val="accent2"/>
          </a:effectRef>
          <a:fontRef idx="minor">
            <a:schemeClr val="dk1"/>
          </a:fontRef>
        </p:style>
        <p:txBody>
          <a:bodyPr>
            <a:normAutofit fontScale="90000"/>
          </a:bodyPr>
          <a:lstStyle/>
          <a:p>
            <a:r>
              <a:rPr lang="es-AR" dirty="0"/>
              <a:t>E</a:t>
            </a:r>
            <a:r>
              <a:rPr lang="es-AR" dirty="0" smtClean="0"/>
              <a:t>xperiencias directas locales:  Paseo de las Malvinas/  JORNADAS DEPORTIVAS</a:t>
            </a:r>
            <a:endParaRPr lang="es-AR" dirty="0"/>
          </a:p>
        </p:txBody>
      </p:sp>
      <p:pic>
        <p:nvPicPr>
          <p:cNvPr id="4098" name="Picture 2" descr="E:\MARATON 2011\SDC15872.JPG"/>
          <p:cNvPicPr>
            <a:picLocks noGrp="1" noChangeAspect="1" noChangeArrowheads="1"/>
          </p:cNvPicPr>
          <p:nvPr>
            <p:ph idx="1"/>
          </p:nvPr>
        </p:nvPicPr>
        <p:blipFill>
          <a:blip r:embed="rId2" cstate="print"/>
          <a:srcRect/>
          <a:stretch>
            <a:fillRect/>
          </a:stretch>
        </p:blipFill>
        <p:spPr bwMode="auto">
          <a:xfrm>
            <a:off x="357158" y="2428868"/>
            <a:ext cx="4220998" cy="4143404"/>
          </a:xfrm>
          <a:prstGeom prst="rect">
            <a:avLst/>
          </a:prstGeom>
          <a:ln w="88900" cap="sq" cmpd="thickThin">
            <a:solidFill>
              <a:srgbClr val="000000"/>
            </a:solidFill>
            <a:prstDash val="solid"/>
            <a:miter lim="800000"/>
          </a:ln>
          <a:effectLst>
            <a:innerShdw blurRad="76200">
              <a:srgbClr val="000000"/>
            </a:innerShdw>
          </a:effectLst>
        </p:spPr>
      </p:pic>
      <p:pic>
        <p:nvPicPr>
          <p:cNvPr id="1026" name="Picture 2" descr="H:\MARATON 2011\SDC15874.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714876" y="2500306"/>
            <a:ext cx="3888432" cy="187562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5" name="Picture 3" descr="H:\MARATON 2011\SDC15913.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857752" y="4500570"/>
            <a:ext cx="4286248" cy="235743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 xmlns:a14="http://schemas.microsoft.com/office/drawing/2010/main">
                <a:solidFill>
                  <a:srgbClr val="FFFFFF"/>
                </a:solidFill>
              </a14:hiddenFill>
            </a:ext>
          </a:extLst>
        </p:spPr>
      </p:pic>
    </p:spTree>
  </p:cSld>
  <p:clrMapOvr>
    <a:masterClrMapping/>
  </p:clrMapOvr>
  <p:transition spd="slow">
    <p:strips dir="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gradFill flip="none" rotWithShape="1">
            <a:gsLst>
              <a:gs pos="0">
                <a:schemeClr val="accent6">
                  <a:tint val="66000"/>
                  <a:satMod val="160000"/>
                </a:schemeClr>
              </a:gs>
              <a:gs pos="50000">
                <a:schemeClr val="accent6">
                  <a:tint val="44500"/>
                  <a:satMod val="160000"/>
                </a:schemeClr>
              </a:gs>
              <a:gs pos="100000">
                <a:schemeClr val="accent6">
                  <a:tint val="23500"/>
                  <a:satMod val="160000"/>
                </a:schemeClr>
              </a:gs>
            </a:gsLst>
            <a:path path="circle">
              <a:fillToRect l="100000" b="100000"/>
            </a:path>
            <a:tileRect t="-100000" r="-100000"/>
          </a:gradFill>
          <a:ln w="76200">
            <a:solidFill>
              <a:schemeClr val="tx1"/>
            </a:solidFill>
          </a:ln>
        </p:spPr>
        <p:txBody>
          <a:bodyPr>
            <a:normAutofit/>
          </a:bodyPr>
          <a:lstStyle/>
          <a:p>
            <a:r>
              <a:rPr lang="es-AR" dirty="0" smtClean="0"/>
              <a:t> Cine documental/Cine-debate</a:t>
            </a:r>
            <a:endParaRPr lang="es-AR" dirty="0"/>
          </a:p>
        </p:txBody>
      </p:sp>
      <p:pic>
        <p:nvPicPr>
          <p:cNvPr id="1026" name="Picture 2" descr="C:\Users\alumno\Pictures\14 de junio.jpg"/>
          <p:cNvPicPr>
            <a:picLocks noGrp="1" noChangeAspect="1" noChangeArrowheads="1"/>
          </p:cNvPicPr>
          <p:nvPr>
            <p:ph idx="1"/>
          </p:nvPr>
        </p:nvPicPr>
        <p:blipFill>
          <a:blip r:embed="rId2"/>
          <a:srcRect/>
          <a:stretch>
            <a:fillRect/>
          </a:stretch>
        </p:blipFill>
        <p:spPr bwMode="auto">
          <a:xfrm>
            <a:off x="2428860" y="1571612"/>
            <a:ext cx="1928826" cy="2643206"/>
          </a:xfrm>
          <a:prstGeom prst="rect">
            <a:avLst/>
          </a:prstGeom>
          <a:noFill/>
        </p:spPr>
      </p:pic>
      <p:pic>
        <p:nvPicPr>
          <p:cNvPr id="1027" name="Picture 3" descr="C:\Users\alumno\Pictures\locos.jpg"/>
          <p:cNvPicPr>
            <a:picLocks noChangeAspect="1" noChangeArrowheads="1"/>
          </p:cNvPicPr>
          <p:nvPr/>
        </p:nvPicPr>
        <p:blipFill>
          <a:blip r:embed="rId3"/>
          <a:srcRect/>
          <a:stretch>
            <a:fillRect/>
          </a:stretch>
        </p:blipFill>
        <p:spPr bwMode="auto">
          <a:xfrm>
            <a:off x="5357818" y="1571612"/>
            <a:ext cx="1857388" cy="2428892"/>
          </a:xfrm>
          <a:prstGeom prst="rect">
            <a:avLst/>
          </a:prstGeom>
          <a:noFill/>
        </p:spPr>
      </p:pic>
      <p:pic>
        <p:nvPicPr>
          <p:cNvPr id="1028" name="Picture 4" descr="C:\Users\alumno\Pictures\Maestro cao.jpg"/>
          <p:cNvPicPr>
            <a:picLocks noChangeAspect="1" noChangeArrowheads="1"/>
          </p:cNvPicPr>
          <p:nvPr/>
        </p:nvPicPr>
        <p:blipFill>
          <a:blip r:embed="rId4"/>
          <a:srcRect/>
          <a:stretch>
            <a:fillRect/>
          </a:stretch>
        </p:blipFill>
        <p:spPr bwMode="auto">
          <a:xfrm>
            <a:off x="5429256" y="4286256"/>
            <a:ext cx="1857388" cy="2000264"/>
          </a:xfrm>
          <a:prstGeom prst="rect">
            <a:avLst/>
          </a:prstGeom>
          <a:noFill/>
        </p:spPr>
      </p:pic>
      <p:pic>
        <p:nvPicPr>
          <p:cNvPr id="1030" name="Picture 6" descr="C:\Users\alumno\Pictures\Malvinas por History.JPG"/>
          <p:cNvPicPr>
            <a:picLocks noChangeAspect="1" noChangeArrowheads="1"/>
          </p:cNvPicPr>
          <p:nvPr/>
        </p:nvPicPr>
        <p:blipFill>
          <a:blip r:embed="rId5"/>
          <a:srcRect/>
          <a:stretch>
            <a:fillRect/>
          </a:stretch>
        </p:blipFill>
        <p:spPr bwMode="auto">
          <a:xfrm>
            <a:off x="1857356" y="4429132"/>
            <a:ext cx="2809868" cy="1890705"/>
          </a:xfrm>
          <a:prstGeom prst="rect">
            <a:avLst/>
          </a:prstGeom>
          <a:noFill/>
        </p:spPr>
      </p:pic>
    </p:spTree>
    <p:extLst>
      <p:ext uri="{BB962C8B-B14F-4D97-AF65-F5344CB8AC3E}">
        <p14:creationId xmlns="" xmlns:p14="http://schemas.microsoft.com/office/powerpoint/2010/main" val="2628482059"/>
      </p:ext>
    </p:extLst>
  </p:cSld>
  <p:clrMapOvr>
    <a:masterClrMapping/>
  </p:clrMapOvr>
  <p:transition spd="slow">
    <p:wipe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3">
            <a:schemeClr val="lt1"/>
          </a:lnRef>
          <a:fillRef idx="1">
            <a:schemeClr val="accent5"/>
          </a:fillRef>
          <a:effectRef idx="1">
            <a:schemeClr val="accent5"/>
          </a:effectRef>
          <a:fontRef idx="minor">
            <a:schemeClr val="lt1"/>
          </a:fontRef>
        </p:style>
        <p:txBody>
          <a:bodyPr/>
          <a:lstStyle/>
          <a:p>
            <a:r>
              <a:rPr lang="es-AR" dirty="0" smtClean="0">
                <a:solidFill>
                  <a:schemeClr val="bg1"/>
                </a:solidFill>
              </a:rPr>
              <a:t>SÍNTESIS: FE-CULTURA</a:t>
            </a:r>
            <a:endParaRPr lang="es-AR" dirty="0">
              <a:solidFill>
                <a:schemeClr val="bg1"/>
              </a:solidFill>
            </a:endParaRPr>
          </a:p>
        </p:txBody>
      </p:sp>
      <p:pic>
        <p:nvPicPr>
          <p:cNvPr id="1026" name="Picture 2" descr="C:\Users\alumno\Downloads\dios trincheras.jpg"/>
          <p:cNvPicPr>
            <a:picLocks noGrp="1" noChangeAspect="1" noChangeArrowheads="1"/>
          </p:cNvPicPr>
          <p:nvPr>
            <p:ph idx="1"/>
          </p:nvPr>
        </p:nvPicPr>
        <p:blipFill>
          <a:blip r:embed="rId2"/>
          <a:srcRect/>
          <a:stretch>
            <a:fillRect/>
          </a:stretch>
        </p:blipFill>
        <p:spPr bwMode="auto">
          <a:xfrm>
            <a:off x="3428992" y="2786058"/>
            <a:ext cx="2195521" cy="335758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27" name="Picture 3" descr="C:\Users\alumno\Downloads\sac.jpg"/>
          <p:cNvPicPr>
            <a:picLocks noChangeAspect="1" noChangeArrowheads="1"/>
          </p:cNvPicPr>
          <p:nvPr/>
        </p:nvPicPr>
        <p:blipFill>
          <a:blip r:embed="rId3"/>
          <a:srcRect/>
          <a:stretch>
            <a:fillRect/>
          </a:stretch>
        </p:blipFill>
        <p:spPr bwMode="auto">
          <a:xfrm>
            <a:off x="714348" y="2285992"/>
            <a:ext cx="2286016" cy="21431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28" name="Picture 4" descr="C:\Users\alumno\Downloads\images (3).jpg"/>
          <p:cNvPicPr>
            <a:picLocks noChangeAspect="1" noChangeArrowheads="1"/>
          </p:cNvPicPr>
          <p:nvPr/>
        </p:nvPicPr>
        <p:blipFill>
          <a:blip r:embed="rId4"/>
          <a:srcRect/>
          <a:stretch>
            <a:fillRect/>
          </a:stretch>
        </p:blipFill>
        <p:spPr bwMode="auto">
          <a:xfrm>
            <a:off x="642911" y="4786322"/>
            <a:ext cx="2357454" cy="17430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030" name="AutoShape 6" descr="data:image/jpeg;base64,/9j/4AAQSkZJRgABAQAAAQABAAD/2wCEAAkGBhQSEBQUExQVFRUUGBoaFxgYGBcXFhgYFxcVFxcXFBcXHSYeGBkjHBUXHy8gIycqLCwsFR4xNTAqNSYrLCkBCQoKDgwOGg8PGikkHBwsKSksKSkpKSkpKSwtKSwpLCkpKSkpLCksKS0pLCksKSwpKSwpLCkpLCkpKSwpKSwpLP/AABEIAL8BCAMBIgACEQEDEQH/xAAcAAABBQEBAQAAAAAAAAAAAAADAQIEBQYABwj/xABMEAABAgMEBgYGBggEBAcAAAABAhEAAyEEEjFBBQZRYXGREyKBobHBFDJCUtHwBxUjYnLhFiQzU4KSsvFDotLiNHODsyU1RFVjk8L/xAAaAQADAQEBAQAAAAAAAAAAAAAAAQIDBAUG/8QAJBEAAgIBBAICAwEAAAAAAAAAAAECERIDITFRFEETYQQigaH/2gAMAwEAAhEDEQA/APUHjiqDdFHdHHo5I5aZHeFIg9yFaDIKYC7C3YOIWkLIKI/RboUSoO4jrwhZMKBBEOCIdfEJ0o3QWw2EuxxEcqeNogZtSdsFMLQpTCXIYq1p2ww2ob4umTkg7Q0wE2iE6UQ8WGQUtDCRAlLEMMyLURZBVLhilQzpIaZm6KonIc53Q0vuhQo7I5z8iCh2JWEvQ4hUIUK3QBY0zBvhhmDfBru8QtzfC2Aj9JuMIVnYYPd3iEI3wrABfOyGqUdkGKBthLg2iGBFJOyG3zsiVTMiEdG0c4d/Qv6RDMOyOiaJiNo5x0H8H/SYLedkPTbYjpggSIxcaLTsOLXDxaojdIkYqA7RCKtkoYzED+JPxiHRW5K9IEOE+IH1nI/eI5iF+tJH7xH8whXHsqmT+kEdfEVytN2cYrTzfwhqtYLOPa7lHyico9hi+ixJENUBuiuTrRZ8BeP8HxhqtaZPuqP8KfjB8sV7DB9Fh0SY7okxVnW2UPYVySPOE/SmX7iu74w/nj2HxPosjKECXK3xXTNcJaf8M80xyNc0qomS/aPhB5UV7Dx5P0SVUzhL2+IqtcwCfsRz/wBsBVrt/wDAnn/tjTy49GfjSLE8YRjtisGuL4SEcz8Id+lJb9jL74PMh0LxZlklW/whwWNrRTfpITjKR2FQhh06f3aeaorytN9i8fURe9KNpMd6WnYecUP14fcHMw367PuDmYPI0vsPh1PovvSx7p5wirQjYqM9M06pnuAczAv0gX7qO/4weTpfYfBq/RozaE5JPOG+mDYecZ06wK91H+b4x318v3U9/wAYPJ0vsPg1fov5loO+A3ztaKNWsSvdT/mhqtY1+4nmYflaf2T4+oXql/eMCKzFJ+kS/cT3wWVp5SlJF1NSBicy0NflaYn+PMtSTDaxIKIS7HVZzgGjoNdjoqwKGZrHNV7QT+EN34xG6cqqSSd5fZtitXakIDrUlI3loD+k9mFOlH8q+5kx8/KTb3Z7EYpcIt73CHKpsrFIda7MMJpPBK/MQSTpwLcolT1/hkrPfE7vgsuJKuuPnIxwTFZZ9Izr1LFa1f8ATKe8iDBdsysE6m1SQeRh4S6DJIsAI4KaMnbtdJkmYqWuzFK0llJUqoLPVhvERD9IMz9yn+YxJVm5l/PIw4RhJf0hzA7yZYpQuot2PWGK1unmpmXdyUgN3Q1GxNo9AaOXMCQHz765R5nM1lmHGbMP8Rhv12+KlHiSfGHguxKVejfzpgUXGzOJujEAEmmGL9zdvdHmv1+B7x7Y5GsY91+2F8a7Leo6qj0G0TOurA1NYS9wjCp1lT7nfCHWMe73w8V2Z5Po9AlEbucGSO3h+UebK0992E+u/unseHiuwt9HpITUtCCPOE6eV7KpieBV5R1t1nnlICZ0wEHeCxfM5QUFnozxzx5b9f2v9/M5wv17a/36+74RIHp0w9U8R5xHKoh6pasz7bZEzjbZkslShdCEqHVLO94RcJ+jmf8A+4TP/qT/AK41WlNq0T8kVtZBeFCosE/R/aE/+ufjZ0HxXALV9HtquqULd6oJb0dIwBLUXuhfDPoPkj2QFcYV4y+qulJ06aoTV3gEOAwDF05gPnGqNlBiCxpEEsI+1R+JP9QjkyABErRUgG0Sgc1pz3w1yS1sa4y90N6HdFlMsoyfnAZkoDA98eqpt8HnuCXJE6GEg5TCxdyJ/Q+ZFJJxJMaj6N9HS51vRLnoExBSvqqwcIJB7oolS4030cFtJ2fepQ5y1iPL00skejLg9msmh5Mr9nJlI/DLQDzAeJZfbBgiOaO+0cVtkcyzHej74lAQoEGQqPC9fLJ/4jaPxJ/7aIz3osetax2CWq1TCqWlRLVIx6iYpzY5Tt0Mv+WPNk92d8eEebWuQyY2OldEWWXKlzFgpvBI6oepRewA3GKXWq7fWEoSkC7QcBFjrRaHsUncZf8A2iIPQFUr0PK+ewxyZlkGUzl+cUBtjFmiVJmiuGEFIVstFzrLkiZ3f6oYJ1n/AHa+7/VEGzWgA9kSFWgFqfPCHUQtkxFts/7pXd8YMm2Wf933wHRlmTOKwCTdSVbHDgeYiCqYMi4o5bMwv1C2XInyspXePhC+lyh/hD+b8oo12sNQtEG3WwqATVhWKqIrZ6Bq6qVNnhBlJFCXd8A+DRD1t0EVWpIlhIdKWThmvyis+jy1q9LAJoJa27mjV6RXetshx7CX5TIRW5mf0XnD2H/iT8YQ6uTv3Z5p+MbymzvMdcG+IsovPo3s6pWj0pUGPSTC3FUajpN0ZzQWlpcuSEKJBBJwcFztHCJv6RScrx/hjshqQUVbOSUJZOkW3TQO2TPsplfYV/SYrlaflfeP8MRLbrLLEtbImE3Ve6Mji6oHqw7BQn0eRaky/tV/8v8A/SY2Q+aj4xktTE/aqOPU8VJjVXY43ydSH/OIiXocE2iW1bqgTuAzMQIkWGaET5aiPVODVoDsgTphLdG7KlbYaSdsVC9YgPYVyMR5msyiOrKJO0gsOx/OOzyIdnJ8Mui+c7Y6MyrWeZlLbiH8FGOg8mBXwSPKtOWDo5yg1FdZPA/m8SNUbUmTbrPMWWSmYCosSwYgmnGL7Wqx3pQWMUGv4T+bRmdGoHTynwvpfheDxyxk1udLie2fpvY/34/lX/pgS9frI7BSzvCC3fWM6nQ8gHLtbueGTLNJGBrl6uezb4w5flUrZgtG+GaBf0g2cYJmH+FvOGK+kWSB+zm5NRLl9jmKNKZTEuWzqSBxanZEVZR06CMBjSnZtoXeIj+VlwxvQaLWfpEWlfShCkhTUUz9UNlwgEyzEx0ueFhwwZxTdn2isOeJu9zdKlRgdbpBEyYT93ZmEx2sax6BL/6f9BiZrvIYlXvAc0kD4RTaYm3rGkbBL7mi1wSzMAw9Ky8DaHy8YYEpCYttEaKWVSpzBUsqrjQAsq81WZ6jOKJK2UHwzjZaOSiUgBCJikKUb5CjeQFoYKAFaPjiKmuMTJ0BcWGRKlz1S0oUlSkKmKLgUvAgOH6tcBQNnFParLLnWdS5Etlzas4FZZN8JAo9caA7jSOVpUykykIJExPVVMug3pYJuEXnZw5bB3g5IvX5KFKQhJShCX68yaXVe2IFNzg7IyvcZldJ6OVJUEKPWIBI2PVt8QFM8arWWySkBUxldIshOIUhJu1JIPreaOL5RYjZOxGg1JmNax+BflGvnTHtsnh5TIxOqR/WR+FXlGxQr9blHd5TIYGjENaF6WOMzhGdFFVpGwqUu8mYpAIAoSMOBiMmyzU+raJnYpX+qJ1t0rJQu7MKgoAOySRUPlxgI0tZjis9oUPKH+5m8PYNK7QB/wATMbe58TEebpS0JJBnFQUCGugZHFxsiYu32ZjdWHycnzismWhK1i6pJuXrzH7hYHkeUON3uv8ACJKNfq/9Gaj2VzOU4FyWkt7zrSG3Gr9kaUpjMamnrTPwp8Y1BMDNhgEDWVAKUKqSkkDacGFaQdtkInHshAynOl5wxlK7CR5Q1OnyPWlzOxf+2LdS/loi2nF3HKFa6I/bshfX8rOVMH8Q+EdBFgnOOh/r0H7d/wCE+eApJScFBj2xhZsoomXS3VUxpsOMb4WYxnNZtFKB6QChDK7MCezwgNCTNEsFQCUkj1SMQBXC9htzESEAzLyUpMtgXBcpUAxqwY7QRl2tnp9sSUEt1khyCU3rrdY0Y03jbsiINYgsdZZSdgorM3SS4UI8/U09Sfvg2i4x9GhQpRQHVdJJSSCGoerfQaOW3wWbPm9VSrqRsvANh1jmDU0O7c+e9KXMTe6RnDXjQgDKjMXwOcWVnly5qUpMxalAYXnq2KQWIoQ+6BabTsrNPY0WiVhKDip1Eu/vAbj8iLDptx5/7YrNA2ZQlqJvH7QjrVLAC67UAbnFnd3HlHXFuiaRT61WcTLMujFIcF94fLf3Rirag+iVxAHcoCPQtNSD6NNofUORjI6TlBVmV+Ad10xtF7GU0k9jDvDpTvxhqkxYSNHTE3Sz3wWAxale+LSIJOhpU5Mx0gXPbJZrudCz0jWSJDIwF5QqQUgnKpJALCMvKkEXDgE9ZXWZ7zsAMzFmlHRoShhMvOXUQQHrgPMxk4ufA2qHlcxclZZKQHDip9YOWJxN34YxM0CVpTgTVmemVWcOA9ceEAl6ImEgiSo+qUqu9W6Gc3moAxfhBLHMuruFiC5CSAz53cweG2CWnUXXoWdtIsLfZVJSTKAKi5Au9UrLD1TR2FDTAxgNIIWFKMx71AxrwYvgBTsjYqtiLQpZTMUmYE3OjV1QmtCFADPF6xj9JSVIUUr9YFjV8KY5w4cAydqmP1gfgV4CNhJQfS5XCn8q4yWqKf1gfhX4CNigfrknh5TIsC+6Iwq08YkRxEQUQbUoZpqAK54YxAtMxDVlBVSMjR8cIBpueROZ7oATX+EUx+WgNmtxTV0lnoHq+Ha2PCOZyaZpSoWZZ5Zr0aQG2flEKdY0oQsoSGmAua5JWczjUxazVCYi8o3S3WZi4FSA2Hbuis0ihSAsveSUqunaCk5ZEB4qGruQ9PY7UupmuMk7dqo054eMZnUtP7U/gy/HGnKvmkbsQ0/I/vEa1k3SUqukih2VH9okqVEO1pvJZ+3vyrBdbhV7FZMtE5P+Mg8vhAFaRnCnUPYImr0Ug+2XarsO4wL6oSmoJMJTvoycEvbIC7ZMBqkR0MtKGURUDZHRWX0h4fbNqkGCXaVFPGI4FM4aYk0K6ZoZF4KXLcpdiS4zxAFe2OlaAkAUky6s9AcHzLmDm0F6s75EO22sPNqu1u44nbGJoCRq/KUQ8tKhlSnYMIP9Qy0KCkgBtgSOZAdoUaSOxm/vWEm20H2h27djRNCJkib1SARjkcKRJaIui5iVX36oYMcjiDjEldolgkC8WxLhvzjVFpgNLSwbNN/5avA/CMfaZYNjWc7lO9/CNhpG0oMiYBe9Rez3TjGSQl7LxQrxVGi4M5mFkWJawopSVXWdgTGlsFglISgpmlalyhgD1VqLGXuIxiZqZohaZsuXa70qzWq8EksLykpvAA+sl3TxcDhvdYtU7KiWmahFxUtICUoYdIlAOILkhI9upq1cm2/REeTze0WWjpqVrCEPuLO/MQe2WSaLQmVMI6gB6uGbOCKfmI1snV6zT5TS5ykrRUYEperlFCSHaho2eER5Gg3mhSgoJAYXiStZxKlnFyYX4yktTD+/RWu1g5fwttC2GeqbIQkfYmUErpQKUkqqdtcthim07qp0ctUxJeZK6zYA3fWAzFHruEer2azpQtKEgBgKAUom74q4xntKi7NXhRR8THXorNyi/ZxazwSfR5VPUbTIKkICVkKFSnrAMT24jnFXoLVxVu6ZImtMkyitCClar7FlJCh6hqGDFyoCLHW3QFpkJCxLUmzoWUIUNqheDgVHVpXftrdaB1iky+hX6LMT6NLvFSeqVrWwWpbHrggKNWwGQY8lY7HSmuWUOh9BT7Lakpny1S1XFllDJh2GNGpvTpR3YD8MyNBrTpiVaDZugmdIkCYVKAIxShIvAjEsrDMRnZbm2S+B8JkNMZolTIQToaqWXwPIwMyzsPKEUZfWGYVT1hmAucB1UtV37CAIq5aCAal1EvkQd1TjwEbG2aCRMUpZNVAOCFn1QACWFDQV3Rm9IavTXPRTZS0mt11BPZeDFmNXjmatl0xkq0+symBY4ulyGYjHtfbD7XOCpCtgGeTuGG0OO/dCq0SpISXShYOYChWnVOAPCsOt1nV0UxS1XiQoklySaEEuMXANd8EY0x26CamrI6ViQ912pTrRoys7TzMZrU8EiYWzSP6o0MdJmPd/kxV6cmBEtyHBUmjXia4AF24xZBUVun7OtckhIBvFiTgAyi9MSGwiZcDXJnxaAVSwAWWCSVE5k0c5gNurEoWU0F5aaDEU4Y98D0fYCJQq9SCXCg+XV91vhlFjM0ShQTRQLAXgXfKg2Up2xlGTj7CUVLlFdaLJMejq4gPzhYsU6uKEuYsWgJKGupAmXlCjk3fVZ8wxbGEjbN/RHxr7NGtRLO1BAwiu35zghU0DvwFgU2BZmXh6uIwJrv2QaZoQqxU3fyAxibZLX7NziokBLROsluSAQSkH7pKsahyN3ZHNJuzdNUUCNVVl3UA+DeJ+ERjoUSll5g4BPInIP5RtbPbEqHKrMC+yHmzIZujBfEABjtc4wsmDVmbsNm6RJQkilcGfd3wh0fNBLSiQM8OTYxeaTmBMvqi4XFRRhsGzhFQbav31c43hujOW2xEXYpipSyEKYpPgYzFkT9inZdU/+b4xsl2pZBF44HwMZvREp7LwSrw/ONPRHLD6c9LtNhsx6GZe6T7MmpCQBcmrUGuk3nBFBdMV9ksFokJeaS8zqpXiSh1JWA+AVecKx6vNdXNabafsJKkqdbgryugkDEbAQ2xqgtGjRYPSVlJWuVdvAlfXHSG6qiUHBL1ViSWyhSaSbumJ6WrKsIvcxI0mp1y5IKSopAUCK3S2BBZ2fEVJxjeaBs6uqFqvKUQ+LVOAB7Iyur2iujtMxK2dMzogoeredryXA6vq5YGPQNEIefLDMbyXGxj40jt/GhHTg2uWcmvKTah6Rrko+1WpycGw3kgcgNsZjWa1IlTVqWboVWu0pBZszujVS5TPk9QMG29/jGK+kbRK50yXduswe8SKnqjAEnBqVrviNGSjKytWDmlFGA1xtM5QdQV0ZPUAWSg1ACm25OdtKRR2meUhnLFNLmIBTxa6Y9Rk6vTrGhK1yxaEKl3SMTJAVVkrODmvbkBEC36pItiRaVTOglzVBKXAUSQSjIjG4TlV6beNyeTtezslpKME0zP6vawdKJEgoYy0KBUyACATcACQHLGpNXiUlH68j8J8JkB0foIWa33ErExISplhqukGoGBxiSkfr6Pwn+lcXF3wQ1SL2BkwYyxDSgQhlVaVm8tiwBSfZYkAORnuaOVbApqdYkk3bvgfjDbdZiZi6Y4b6Dw2Q1NgWFULDGjXcGc4OzmsYvk19BZ01Fx3IU1ACkl8GUUs2L4RX6WWPRptC7BqjBw7tj+cWgl5F+YOTPhwp3xV6xSiLPMN5wyf6kikC5E+CPqanqTD94f0mL5SYpNTW6FePrjJ/ZGbxeE/PyY3ZkhhTCokpWCFPkQxYuL2zKvfDgaQ2+wwq/kfjEy4GuQCrKzhLs7s+eFd7QqZBG9ssDEhd1hv2Gg4g/HOG3U8SMsdm04RjRYLrA7tvPd8vCw+bLBFRgcRgfMx0UA7M7oN6Mv3SONPGByibznY/MAjxiSmedvP5eNjMpdLzp8lb9F0kogOUsSkuXBY+Ihth1qlu5vJ2ADm7PGklzgcS3HDn8YDbdWpM0OqWxPtJ6qu1se14zcLKUgFj13s2xYINCE0ruBicnXSzK9tQ4pNeDPFKnUBJwXNPYk+Ajl6hBv2i/5U/OUT8aLzLebp2RNHRypgKnc9VQFKkktAeif2k/5q90VkrVRciYhaV9IK3gzEOCx318YthY1+4rkRFqOOwryHSpNcUcy1eyM5q+XkKGx/6R+caKXJUD6qt/VPyYzuryf2g3/ERa4ZD5MfZrcuTMJQWdwdhBxBjYaP05KVJVNmIUlctrpQokAkMeqTdq2LHfGMtstlmmcW1m/4ZYGLhxmwBr3xnqRVWXp6kosj2fT81Klm9fvlzeqXyU+INByj1LQGskqbLlzxWbL/AGkskJvKINQSGSaDjTe/jhBBiTYJ60rF1V0mmLA7i9GfbG6k0tjCSUnue1p18A9ayzwf4VDZ1VAsRTbtiFpDWQT5gC5RlAI9taUrBSSsKF3DCmbscmjO2WVPm4mUVMwIBAQat0YSAAS+TjCMxrRMmmaoTVAEUISGBu04nDE7IyhPfkqUGb7WbXizrs0tExSldInGUv7Q5vMBYGWq6BdLEh8KPjNKW6UuyiZLWtK0zEKMsklJUtC75lAqKWSQA5DkKFYiaI1U6aSZil3cbqWqQElV7hmzVALRFttjVJSZS2CgQDV/vA03EY4caRq4+zO/RO1Wt6l2sJLMlK2LNk1Yuh/5gnPqH+lcZzU8n0t/uL8I0M5f/iCK+xXLFCniFFLg09GgKTs8Y4pMBKyWckniYGo74Bi2hr/Z5d2HfD5QUKpBJNcMOJQz+cV86wzTNWoJlFJa6SpThgPWSzGrxOlpmNUpGDsSOTRg4uzRNULMmJv4kA02tShNNvjFRrWB6KsAuXTQbiCfA8ot7dpSagequaKO4RMwfI9bPHdujK6T0+iYlSQlSScXAGANA1c8DFQg7E5Kg+pwHQK3rPcExcTMYFqrYUeioJ9pSjyITTkeUaCXoVCgFMbuZJORxDdg7Y1ZCKYQaQCx+csoLMs4DsKZOa9sMkghLhqKL7SwThWh4xMuClyCUAAL2D8GB3jtgCpaSWSVDiX7HoPhEydPCQ9S+IZ8aePjECZOCix6xxqB3/nujIsPKsRNXSGyfjg+HZSOgckgUuvicWG+gG/GEh7iDSj1EHNSUnh1QG5gw8xJtCB7SSFbQMeKfOkcrRq2vJBUndltcRtZnQGTVQEWhVFfYk9bgImgwMY4KYHlz/tB/SAQkH2c9zuwGTQBYpyhEwCC2iaFKJZn7ePnDZiqk7/OBrXnCFVIQBEl4zVmSUTrQGwmmnEqPKkaaWu7XZGBsOk1rUovVTKG3rV8+6KjuxMlWrREokkyjXev/VDpNnQkKAQevi5V5mkRJ2llOftGbh5wiNIKU/XoOFIvFeybJn1JJb9k3ar4w1GhZDgiWXG9R24u+2AotqjgsED52wROkFe8n5/ih0Ky3sEro2Kb4Ygs5aldkMteg5c5QUsLJG8gZ5Xd8RBpFW7v+MORbjmoc284nBdFZPstjYx0SZV1QSiiWKgQKUdmIpsiqt2rklWImJ2Mruqkw7085KHM/GOOkV/d5mDFIkZovQcqTMvo6R2IqQQx4JBiVo9I+sSTimU4w2AYH8UAGk1ZkDbWO0JOv2wLxeWsPlTo8zA1RSZr753ck/CHIWXFcSMhthgMKk1HGIKCzVkEtSuwfCBFZ2x089Y8YG8SUEVNjCfSBZesiZVikpP4g5Hj3RtyYo9bLF0llmDEpF4baY9zw1yA/VdJTY7KbvVUmZWpDmYpnbDL84vE2s3ShiAHqzHHYcM4o9F2ptG2ZG2WP6lK8++ABMUQixnkqUWSpjhQmGLstxr1CReYu7PQ1ycAxAvEUBPY8W2stiV0qWOEtI3ZmIldFJkCYtQeobBhkNr7IjzHIpcLjDPPdQwNVkN7rVbMN5w1KVuXdsmIfxjKn0VYhkoUx6zgbVAcCBlw2Dt6CdCzUxqCW4VINBjCwbgXMrekFOwMnkRhEyWSn9lWm0kjiKA8aiBqswIKkG8BiPaH4hs34QktYSXuntLD/L8Y3MwipQZyAlWwEEHikP3QiVJxoQcGvHvJiTKR0jkpu/eHVln8Wzs5RDttkmOKFLVCkVBo3rFwYQ7JaSggOkttCm8aQ2bJRsLbQR37IgpvXqsobbwJDe8Phyg0qcnFJfhTx+EADlWZKqAqY7h/aJh0WgsyyT7oKXHkYCqYFl1UO0dYdo+HKHzEXACxUDgcEnlCGDmWZAcFSgd6fzjyLSWiZtkV0anIB6qsjvSfLKPZvrAqABTeApR3HA4wtt0dJWi6pCC4qlZvHxYHvhq0Do8M9LGZ5/GJlmtYANHcNjG30p9GkpblBVKf3i6eRZXjGUtv0bTkn7OYhf8AMjuI84vLsigEucgAXbyTxz3bIl2O0IoFqxNSxP8AeK9WpFvHqpK2yStCj2JdzEb9H7eP8OZySYrNCxNGsyif2ob8K/MQOeuU+L8AfOKIaC0h7ixx6MeJg0vVS3q9Y3H2rSP6XhZIMSVgSQSOQgc3SCECqk8Aa8hB7P8ARzNVWZPHZeV4kRe6P1Ds0tioGYfvvd5J83gzQ8TPaGkzLUu7IRQestXVQneSfDGN7YdXBJmoMtYUBLUlbkglaig3gMGZJDZUiRKswSkXWujAJoBwzgqZm4dlIzbspbE02RQFGP8AEH7zDk2UvinnAUziKppxx7IUzTiYBhF2d1Ehsdo+Py0d6CrLxECvjE+fhAlzNh8oQBFSyKU5jweGCz3jdpWmIZuMNBIDnDhefygSrYl6AjgqsAyUnU5YlS0gpQJaAlyaUoDuiLM0DdcGejsBMT7JpDq3UFRVvfuGAgS7fMwUAobwFd8OhAbBoRPSoV0yCEkEpYhRatMmi901o5Kj0h2AO5yGeUQrNabodggHZj/aI9q0kVKdyRkLygPhAk/YmQrTZ0KolQDe1iOBPkxMQVSWwL8Pzi26e/66EsMTs4XWcxCn3H6oUBvIJ7YuhWR5rqqzYDDZ898LBEAbewZ9uAjoB2WMqZMbq9QbmSOeffBDPvBnCVe8A7/iLOOIgIF5yDgzvk/jCUGNe74xADZqVO6z33iRuh8q0MGAKgcQr1T2DxcRy5xIZgzv8kw4y0gOkON+3Y394diodLSg++Pujrf5suULMQk4AIbMYni+J7M4AZysHbcKDug0raYTGhp0iElli6nBKvZPaMDuMHk2q7UGhxzBG8YGI8yYFOk13GoiINGlFZamD+qaorknNPhElFrNtAWaOkbPZf8ACMOyBKktUqDHDOIUi2IKyhzeG6h4GJgtKsAwG4Dv2xQh3TEUxG/yao5wiJKFbX2ZdweH3S140HdyEKlStwB2BoBAZshQoKDd5nEwnoZaofefjEiWo5Qk6YTn3eUICLOkJA6pD7DXkrDu7Yjqs5O09vnhEvoDDSm7UflyzgLugUqUlONdwPnDuiBwpxw5iF6QH8qd0KlQanf+UMmxhlkY4bsOYgksEmjHfshGJjlTA1Muz+8ACFOwvtPzjDU7z2DGFG6phCsDee54AFmWl6Nhtqe0wMNsPkTCrnPjX52iOmKGAp38zjAA1ZVhlsHnmYZebIcPmsLMkFLPnD5cxQzpvr+cBQ6bO6jeoPdD13nPnEcDZ3FvhCrKXwI7+4/GORIvFgobzV+UMgPMWQOuz5Cr9pyiIqZu84JNnEdVNAMXqSd+XKAk7Ryp+UMQeVN9z1jmcd4A83hl1Qxr2QwzGomm18T27I4AiAKDShmQw27OEdA1TThHQxn/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AR"/>
          </a:p>
        </p:txBody>
      </p:sp>
      <p:sp>
        <p:nvSpPr>
          <p:cNvPr id="1032" name="AutoShape 8" descr="data:image/jpeg;base64,/9j/4AAQSkZJRgABAQAAAQABAAD/2wCEAAkGBhQSEBQUExQVFRUUGBoaFxgYGBcXFhgYFxcVFxcXFBcXHSYeGBkjHBUXHy8gIycqLCwsFR4xNTAqNSYrLCkBCQoKDgwOGg8PGikkHBwsKSksKSkpKSkpKSwtKSwpLCkpKSkpLCksKS0pLCksKSwpKSwpLCkpLCkpKSwpKSwpLP/AABEIAL8BCAMBIgACEQEDEQH/xAAcAAABBQEBAQAAAAAAAAAAAAADAQIEBQYABwj/xABMEAABAgMEBgYGBggEBAcAAAABAhEAAyEEEjFBBQZRYXGREyKBobHBFDJCUtHwBxUjYnLhFiQzU4KSsvFDotLiNHODsyU1RFVjk8L/xAAaAQADAQEBAQAAAAAAAAAAAAAAAQIDBAUG/8QAJBEAAgIBBAICAwEAAAAAAAAAAAECERIDITFRFEETYQQigaH/2gAMAwEAAhEDEQA/APUHjiqDdFHdHHo5I5aZHeFIg9yFaDIKYC7C3YOIWkLIKI/RboUSoO4jrwhZMKBBEOCIdfEJ0o3QWw2EuxxEcqeNogZtSdsFMLQpTCXIYq1p2ww2ob4umTkg7Q0wE2iE6UQ8WGQUtDCRAlLEMMyLURZBVLhilQzpIaZm6KonIc53Q0vuhQo7I5z8iCh2JWEvQ4hUIUK3QBY0zBvhhmDfBru8QtzfC2Aj9JuMIVnYYPd3iEI3wrABfOyGqUdkGKBthLg2iGBFJOyG3zsiVTMiEdG0c4d/Qv6RDMOyOiaJiNo5x0H8H/SYLedkPTbYjpggSIxcaLTsOLXDxaojdIkYqA7RCKtkoYzED+JPxiHRW5K9IEOE+IH1nI/eI5iF+tJH7xH8whXHsqmT+kEdfEVytN2cYrTzfwhqtYLOPa7lHyico9hi+ixJENUBuiuTrRZ8BeP8HxhqtaZPuqP8KfjB8sV7DB9Fh0SY7okxVnW2UPYVySPOE/SmX7iu74w/nj2HxPosjKECXK3xXTNcJaf8M80xyNc0qomS/aPhB5UV7Dx5P0SVUzhL2+IqtcwCfsRz/wBsBVrt/wDAnn/tjTy49GfjSLE8YRjtisGuL4SEcz8Id+lJb9jL74PMh0LxZlklW/whwWNrRTfpITjKR2FQhh06f3aeaorytN9i8fURe9KNpMd6WnYecUP14fcHMw367PuDmYPI0vsPh1PovvSx7p5wirQjYqM9M06pnuAczAv0gX7qO/4weTpfYfBq/RozaE5JPOG+mDYecZ06wK91H+b4x318v3U9/wAYPJ0vsPg1fov5loO+A3ztaKNWsSvdT/mhqtY1+4nmYflaf2T4+oXql/eMCKzFJ+kS/cT3wWVp5SlJF1NSBicy0NflaYn+PMtSTDaxIKIS7HVZzgGjoNdjoqwKGZrHNV7QT+EN34xG6cqqSSd5fZtitXakIDrUlI3loD+k9mFOlH8q+5kx8/KTb3Z7EYpcIt73CHKpsrFIda7MMJpPBK/MQSTpwLcolT1/hkrPfE7vgsuJKuuPnIxwTFZZ9Izr1LFa1f8ATKe8iDBdsysE6m1SQeRh4S6DJIsAI4KaMnbtdJkmYqWuzFK0llJUqoLPVhvERD9IMz9yn+YxJVm5l/PIw4RhJf0hzA7yZYpQuot2PWGK1unmpmXdyUgN3Q1GxNo9AaOXMCQHz765R5nM1lmHGbMP8Rhv12+KlHiSfGHguxKVejfzpgUXGzOJujEAEmmGL9zdvdHmv1+B7x7Y5GsY91+2F8a7Leo6qj0G0TOurA1NYS9wjCp1lT7nfCHWMe73w8V2Z5Po9AlEbucGSO3h+UebK0992E+u/unseHiuwt9HpITUtCCPOE6eV7KpieBV5R1t1nnlICZ0wEHeCxfM5QUFnozxzx5b9f2v9/M5wv17a/36+74RIHp0w9U8R5xHKoh6pasz7bZEzjbZkslShdCEqHVLO94RcJ+jmf8A+4TP/qT/AK41WlNq0T8kVtZBeFCosE/R/aE/+ufjZ0HxXALV9HtquqULd6oJb0dIwBLUXuhfDPoPkj2QFcYV4y+qulJ06aoTV3gEOAwDF05gPnGqNlBiCxpEEsI+1R+JP9QjkyABErRUgG0Sgc1pz3w1yS1sa4y90N6HdFlMsoyfnAZkoDA98eqpt8HnuCXJE6GEg5TCxdyJ/Q+ZFJJxJMaj6N9HS51vRLnoExBSvqqwcIJB7oolS4030cFtJ2fepQ5y1iPL00skejLg9msmh5Mr9nJlI/DLQDzAeJZfbBgiOaO+0cVtkcyzHej74lAQoEGQqPC9fLJ/4jaPxJ/7aIz3osetax2CWq1TCqWlRLVIx6iYpzY5Tt0Mv+WPNk92d8eEebWuQyY2OldEWWXKlzFgpvBI6oepRewA3GKXWq7fWEoSkC7QcBFjrRaHsUncZf8A2iIPQFUr0PK+ewxyZlkGUzl+cUBtjFmiVJmiuGEFIVstFzrLkiZ3f6oYJ1n/AHa+7/VEGzWgA9kSFWgFqfPCHUQtkxFts/7pXd8YMm2Wf933wHRlmTOKwCTdSVbHDgeYiCqYMi4o5bMwv1C2XInyspXePhC+lyh/hD+b8oo12sNQtEG3WwqATVhWKqIrZ6Bq6qVNnhBlJFCXd8A+DRD1t0EVWpIlhIdKWThmvyis+jy1q9LAJoJa27mjV6RXetshx7CX5TIRW5mf0XnD2H/iT8YQ6uTv3Z5p+MbymzvMdcG+IsovPo3s6pWj0pUGPSTC3FUajpN0ZzQWlpcuSEKJBBJwcFztHCJv6RScrx/hjshqQUVbOSUJZOkW3TQO2TPsplfYV/SYrlaflfeP8MRLbrLLEtbImE3Ve6Mji6oHqw7BQn0eRaky/tV/8v8A/SY2Q+aj4xktTE/aqOPU8VJjVXY43ydSH/OIiXocE2iW1bqgTuAzMQIkWGaET5aiPVODVoDsgTphLdG7KlbYaSdsVC9YgPYVyMR5msyiOrKJO0gsOx/OOzyIdnJ8Mui+c7Y6MyrWeZlLbiH8FGOg8mBXwSPKtOWDo5yg1FdZPA/m8SNUbUmTbrPMWWSmYCosSwYgmnGL7Wqx3pQWMUGv4T+bRmdGoHTynwvpfheDxyxk1udLie2fpvY/34/lX/pgS9frI7BSzvCC3fWM6nQ8gHLtbueGTLNJGBrl6uezb4w5flUrZgtG+GaBf0g2cYJmH+FvOGK+kWSB+zm5NRLl9jmKNKZTEuWzqSBxanZEVZR06CMBjSnZtoXeIj+VlwxvQaLWfpEWlfShCkhTUUz9UNlwgEyzEx0ueFhwwZxTdn2isOeJu9zdKlRgdbpBEyYT93ZmEx2sax6BL/6f9BiZrvIYlXvAc0kD4RTaYm3rGkbBL7mi1wSzMAw9Ky8DaHy8YYEpCYttEaKWVSpzBUsqrjQAsq81WZ6jOKJK2UHwzjZaOSiUgBCJikKUb5CjeQFoYKAFaPjiKmuMTJ0BcWGRKlz1S0oUlSkKmKLgUvAgOH6tcBQNnFParLLnWdS5Etlzas4FZZN8JAo9caA7jSOVpUykykIJExPVVMug3pYJuEXnZw5bB3g5IvX5KFKQhJShCX68yaXVe2IFNzg7IyvcZldJ6OVJUEKPWIBI2PVt8QFM8arWWySkBUxldIshOIUhJu1JIPreaOL5RYjZOxGg1JmNax+BflGvnTHtsnh5TIxOqR/WR+FXlGxQr9blHd5TIYGjENaF6WOMzhGdFFVpGwqUu8mYpAIAoSMOBiMmyzU+raJnYpX+qJ1t0rJQu7MKgoAOySRUPlxgI0tZjis9oUPKH+5m8PYNK7QB/wATMbe58TEebpS0JJBnFQUCGugZHFxsiYu32ZjdWHycnzismWhK1i6pJuXrzH7hYHkeUON3uv8ACJKNfq/9Gaj2VzOU4FyWkt7zrSG3Gr9kaUpjMamnrTPwp8Y1BMDNhgEDWVAKUKqSkkDacGFaQdtkInHshAynOl5wxlK7CR5Q1OnyPWlzOxf+2LdS/loi2nF3HKFa6I/bshfX8rOVMH8Q+EdBFgnOOh/r0H7d/wCE+eApJScFBj2xhZsoomXS3VUxpsOMb4WYxnNZtFKB6QChDK7MCezwgNCTNEsFQCUkj1SMQBXC9htzESEAzLyUpMtgXBcpUAxqwY7QRl2tnp9sSUEt1khyCU3rrdY0Y03jbsiINYgsdZZSdgorM3SS4UI8/U09Sfvg2i4x9GhQpRQHVdJJSSCGoerfQaOW3wWbPm9VSrqRsvANh1jmDU0O7c+e9KXMTe6RnDXjQgDKjMXwOcWVnly5qUpMxalAYXnq2KQWIoQ+6BabTsrNPY0WiVhKDip1Eu/vAbj8iLDptx5/7YrNA2ZQlqJvH7QjrVLAC67UAbnFnd3HlHXFuiaRT61WcTLMujFIcF94fLf3Rirag+iVxAHcoCPQtNSD6NNofUORjI6TlBVmV+Ad10xtF7GU0k9jDvDpTvxhqkxYSNHTE3Sz3wWAxale+LSIJOhpU5Mx0gXPbJZrudCz0jWSJDIwF5QqQUgnKpJALCMvKkEXDgE9ZXWZ7zsAMzFmlHRoShhMvOXUQQHrgPMxk4ufA2qHlcxclZZKQHDip9YOWJxN34YxM0CVpTgTVmemVWcOA9ceEAl6ImEgiSo+qUqu9W6Gc3moAxfhBLHMuruFiC5CSAz53cweG2CWnUXXoWdtIsLfZVJSTKAKi5Au9UrLD1TR2FDTAxgNIIWFKMx71AxrwYvgBTsjYqtiLQpZTMUmYE3OjV1QmtCFADPF6xj9JSVIUUr9YFjV8KY5w4cAydqmP1gfgV4CNhJQfS5XCn8q4yWqKf1gfhX4CNigfrknh5TIsC+6Iwq08YkRxEQUQbUoZpqAK54YxAtMxDVlBVSMjR8cIBpueROZ7oATX+EUx+WgNmtxTV0lnoHq+Ha2PCOZyaZpSoWZZ5Zr0aQG2flEKdY0oQsoSGmAua5JWczjUxazVCYi8o3S3WZi4FSA2Hbuis0ihSAsveSUqunaCk5ZEB4qGruQ9PY7UupmuMk7dqo054eMZnUtP7U/gy/HGnKvmkbsQ0/I/vEa1k3SUqukih2VH9okqVEO1pvJZ+3vyrBdbhV7FZMtE5P+Mg8vhAFaRnCnUPYImr0Ug+2XarsO4wL6oSmoJMJTvoycEvbIC7ZMBqkR0MtKGURUDZHRWX0h4fbNqkGCXaVFPGI4FM4aYk0K6ZoZF4KXLcpdiS4zxAFe2OlaAkAUky6s9AcHzLmDm0F6s75EO22sPNqu1u44nbGJoCRq/KUQ8tKhlSnYMIP9Qy0KCkgBtgSOZAdoUaSOxm/vWEm20H2h27djRNCJkib1SARjkcKRJaIui5iVX36oYMcjiDjEldolgkC8WxLhvzjVFpgNLSwbNN/5avA/CMfaZYNjWc7lO9/CNhpG0oMiYBe9Rez3TjGSQl7LxQrxVGi4M5mFkWJawopSVXWdgTGlsFglISgpmlalyhgD1VqLGXuIxiZqZohaZsuXa70qzWq8EksLykpvAA+sl3TxcDhvdYtU7KiWmahFxUtICUoYdIlAOILkhI9upq1cm2/REeTze0WWjpqVrCEPuLO/MQe2WSaLQmVMI6gB6uGbOCKfmI1snV6zT5TS5ykrRUYEperlFCSHaho2eER5Gg3mhSgoJAYXiStZxKlnFyYX4yktTD+/RWu1g5fwttC2GeqbIQkfYmUErpQKUkqqdtcthim07qp0ctUxJeZK6zYA3fWAzFHruEer2azpQtKEgBgKAUom74q4xntKi7NXhRR8THXorNyi/ZxazwSfR5VPUbTIKkICVkKFSnrAMT24jnFXoLVxVu6ZImtMkyitCClar7FlJCh6hqGDFyoCLHW3QFpkJCxLUmzoWUIUNqheDgVHVpXftrdaB1iky+hX6LMT6NLvFSeqVrWwWpbHrggKNWwGQY8lY7HSmuWUOh9BT7Lakpny1S1XFllDJh2GNGpvTpR3YD8MyNBrTpiVaDZugmdIkCYVKAIxShIvAjEsrDMRnZbm2S+B8JkNMZolTIQToaqWXwPIwMyzsPKEUZfWGYVT1hmAucB1UtV37CAIq5aCAal1EvkQd1TjwEbG2aCRMUpZNVAOCFn1QACWFDQV3Rm9IavTXPRTZS0mt11BPZeDFmNXjmatl0xkq0+symBY4ulyGYjHtfbD7XOCpCtgGeTuGG0OO/dCq0SpISXShYOYChWnVOAPCsOt1nV0UxS1XiQoklySaEEuMXANd8EY0x26CamrI6ViQ912pTrRoys7TzMZrU8EiYWzSP6o0MdJmPd/kxV6cmBEtyHBUmjXia4AF24xZBUVun7OtckhIBvFiTgAyi9MSGwiZcDXJnxaAVSwAWWCSVE5k0c5gNurEoWU0F5aaDEU4Y98D0fYCJQq9SCXCg+XV91vhlFjM0ShQTRQLAXgXfKg2Up2xlGTj7CUVLlFdaLJMejq4gPzhYsU6uKEuYsWgJKGupAmXlCjk3fVZ8wxbGEjbN/RHxr7NGtRLO1BAwiu35zghU0DvwFgU2BZmXh6uIwJrv2QaZoQqxU3fyAxibZLX7NziokBLROsluSAQSkH7pKsahyN3ZHNJuzdNUUCNVVl3UA+DeJ+ERjoUSll5g4BPInIP5RtbPbEqHKrMC+yHmzIZujBfEABjtc4wsmDVmbsNm6RJQkilcGfd3wh0fNBLSiQM8OTYxeaTmBMvqi4XFRRhsGzhFQbav31c43hujOW2xEXYpipSyEKYpPgYzFkT9inZdU/+b4xsl2pZBF44HwMZvREp7LwSrw/ONPRHLD6c9LtNhsx6GZe6T7MmpCQBcmrUGuk3nBFBdMV9ksFokJeaS8zqpXiSh1JWA+AVecKx6vNdXNabafsJKkqdbgryugkDEbAQ2xqgtGjRYPSVlJWuVdvAlfXHSG6qiUHBL1ViSWyhSaSbumJ6WrKsIvcxI0mp1y5IKSopAUCK3S2BBZ2fEVJxjeaBs6uqFqvKUQ+LVOAB7Iyur2iujtMxK2dMzogoeredryXA6vq5YGPQNEIefLDMbyXGxj40jt/GhHTg2uWcmvKTah6Rrko+1WpycGw3kgcgNsZjWa1IlTVqWboVWu0pBZszujVS5TPk9QMG29/jGK+kbRK50yXduswe8SKnqjAEnBqVrviNGSjKytWDmlFGA1xtM5QdQV0ZPUAWSg1ACm25OdtKRR2meUhnLFNLmIBTxa6Y9Rk6vTrGhK1yxaEKl3SMTJAVVkrODmvbkBEC36pItiRaVTOglzVBKXAUSQSjIjG4TlV6beNyeTtezslpKME0zP6vawdKJEgoYy0KBUyACATcACQHLGpNXiUlH68j8J8JkB0foIWa33ErExISplhqukGoGBxiSkfr6Pwn+lcXF3wQ1SL2BkwYyxDSgQhlVaVm8tiwBSfZYkAORnuaOVbApqdYkk3bvgfjDbdZiZi6Y4b6Dw2Q1NgWFULDGjXcGc4OzmsYvk19BZ01Fx3IU1ACkl8GUUs2L4RX6WWPRptC7BqjBw7tj+cWgl5F+YOTPhwp3xV6xSiLPMN5wyf6kikC5E+CPqanqTD94f0mL5SYpNTW6FePrjJ/ZGbxeE/PyY3ZkhhTCokpWCFPkQxYuL2zKvfDgaQ2+wwq/kfjEy4GuQCrKzhLs7s+eFd7QqZBG9ssDEhd1hv2Gg4g/HOG3U8SMsdm04RjRYLrA7tvPd8vCw+bLBFRgcRgfMx0UA7M7oN6Mv3SONPGByibznY/MAjxiSmedvP5eNjMpdLzp8lb9F0kogOUsSkuXBY+Ihth1qlu5vJ2ADm7PGklzgcS3HDn8YDbdWpM0OqWxPtJ6qu1se14zcLKUgFj13s2xYINCE0ruBicnXSzK9tQ4pNeDPFKnUBJwXNPYk+Ajl6hBv2i/5U/OUT8aLzLebp2RNHRypgKnc9VQFKkktAeif2k/5q90VkrVRciYhaV9IK3gzEOCx318YthY1+4rkRFqOOwryHSpNcUcy1eyM5q+XkKGx/6R+caKXJUD6qt/VPyYzuryf2g3/ERa4ZD5MfZrcuTMJQWdwdhBxBjYaP05KVJVNmIUlctrpQokAkMeqTdq2LHfGMtstlmmcW1m/4ZYGLhxmwBr3xnqRVWXp6kosj2fT81Klm9fvlzeqXyU+INByj1LQGskqbLlzxWbL/AGkskJvKINQSGSaDjTe/jhBBiTYJ60rF1V0mmLA7i9GfbG6k0tjCSUnue1p18A9ayzwf4VDZ1VAsRTbtiFpDWQT5gC5RlAI9taUrBSSsKF3DCmbscmjO2WVPm4mUVMwIBAQat0YSAAS+TjCMxrRMmmaoTVAEUISGBu04nDE7IyhPfkqUGb7WbXizrs0tExSldInGUv7Q5vMBYGWq6BdLEh8KPjNKW6UuyiZLWtK0zEKMsklJUtC75lAqKWSQA5DkKFYiaI1U6aSZil3cbqWqQElV7hmzVALRFttjVJSZS2CgQDV/vA03EY4caRq4+zO/RO1Wt6l2sJLMlK2LNk1Yuh/5gnPqH+lcZzU8n0t/uL8I0M5f/iCK+xXLFCniFFLg09GgKTs8Y4pMBKyWckniYGo74Bi2hr/Z5d2HfD5QUKpBJNcMOJQz+cV86wzTNWoJlFJa6SpThgPWSzGrxOlpmNUpGDsSOTRg4uzRNULMmJv4kA02tShNNvjFRrWB6KsAuXTQbiCfA8ot7dpSagequaKO4RMwfI9bPHdujK6T0+iYlSQlSScXAGANA1c8DFQg7E5Kg+pwHQK3rPcExcTMYFqrYUeioJ9pSjyITTkeUaCXoVCgFMbuZJORxDdg7Y1ZCKYQaQCx+csoLMs4DsKZOa9sMkghLhqKL7SwThWh4xMuClyCUAAL2D8GB3jtgCpaSWSVDiX7HoPhEydPCQ9S+IZ8aePjECZOCix6xxqB3/nujIsPKsRNXSGyfjg+HZSOgckgUuvicWG+gG/GEh7iDSj1EHNSUnh1QG5gw8xJtCB7SSFbQMeKfOkcrRq2vJBUndltcRtZnQGTVQEWhVFfYk9bgImgwMY4KYHlz/tB/SAQkH2c9zuwGTQBYpyhEwCC2iaFKJZn7ePnDZiqk7/OBrXnCFVIQBEl4zVmSUTrQGwmmnEqPKkaaWu7XZGBsOk1rUovVTKG3rV8+6KjuxMlWrREokkyjXev/VDpNnQkKAQevi5V5mkRJ2llOftGbh5wiNIKU/XoOFIvFeybJn1JJb9k3ar4w1GhZDgiWXG9R24u+2AotqjgsED52wROkFe8n5/ih0Ky3sEro2Kb4Ygs5aldkMteg5c5QUsLJG8gZ5Xd8RBpFW7v+MORbjmoc284nBdFZPstjYx0SZV1QSiiWKgQKUdmIpsiqt2rklWImJ2Mruqkw7085KHM/GOOkV/d5mDFIkZovQcqTMvo6R2IqQQx4JBiVo9I+sSTimU4w2AYH8UAGk1ZkDbWO0JOv2wLxeWsPlTo8zA1RSZr753ck/CHIWXFcSMhthgMKk1HGIKCzVkEtSuwfCBFZ2x089Y8YG8SUEVNjCfSBZesiZVikpP4g5Hj3RtyYo9bLF0llmDEpF4baY9zw1yA/VdJTY7KbvVUmZWpDmYpnbDL84vE2s3ShiAHqzHHYcM4o9F2ptG2ZG2WP6lK8++ABMUQixnkqUWSpjhQmGLstxr1CReYu7PQ1ycAxAvEUBPY8W2stiV0qWOEtI3ZmIldFJkCYtQeobBhkNr7IjzHIpcLjDPPdQwNVkN7rVbMN5w1KVuXdsmIfxjKn0VYhkoUx6zgbVAcCBlw2Dt6CdCzUxqCW4VINBjCwbgXMrekFOwMnkRhEyWSn9lWm0kjiKA8aiBqswIKkG8BiPaH4hs34QktYSXuntLD/L8Y3MwipQZyAlWwEEHikP3QiVJxoQcGvHvJiTKR0jkpu/eHVln8Wzs5RDttkmOKFLVCkVBo3rFwYQ7JaSggOkttCm8aQ2bJRsLbQR37IgpvXqsobbwJDe8Phyg0qcnFJfhTx+EADlWZKqAqY7h/aJh0WgsyyT7oKXHkYCqYFl1UO0dYdo+HKHzEXACxUDgcEnlCGDmWZAcFSgd6fzjyLSWiZtkV0anIB6qsjvSfLKPZvrAqABTeApR3HA4wtt0dJWi6pCC4qlZvHxYHvhq0Do8M9LGZ5/GJlmtYANHcNjG30p9GkpblBVKf3i6eRZXjGUtv0bTkn7OYhf8AMjuI84vLsigEucgAXbyTxz3bIl2O0IoFqxNSxP8AeK9WpFvHqpK2yStCj2JdzEb9H7eP8OZySYrNCxNGsyif2ob8K/MQOeuU+L8AfOKIaC0h7ixx6MeJg0vVS3q9Y3H2rSP6XhZIMSVgSQSOQgc3SCECqk8Aa8hB7P8ARzNVWZPHZeV4kRe6P1Ds0tioGYfvvd5J83gzQ8TPaGkzLUu7IRQestXVQneSfDGN7YdXBJmoMtYUBLUlbkglaig3gMGZJDZUiRKswSkXWujAJoBwzgqZm4dlIzbspbE02RQFGP8AEH7zDk2UvinnAUziKppxx7IUzTiYBhF2d1Ehsdo+Py0d6CrLxECvjE+fhAlzNh8oQBFSyKU5jweGCz3jdpWmIZuMNBIDnDhefygSrYl6AjgqsAyUnU5YlS0gpQJaAlyaUoDuiLM0DdcGejsBMT7JpDq3UFRVvfuGAgS7fMwUAobwFd8OhAbBoRPSoV0yCEkEpYhRatMmi901o5Kj0h2AO5yGeUQrNabodggHZj/aI9q0kVKdyRkLygPhAk/YmQrTZ0KolQDe1iOBPkxMQVSWwL8Pzi26e/66EsMTs4XWcxCn3H6oUBvIJ7YuhWR5rqqzYDDZ898LBEAbewZ9uAjoB2WMqZMbq9QbmSOeffBDPvBnCVe8A7/iLOOIgIF5yDgzvk/jCUGNe74xADZqVO6z33iRuh8q0MGAKgcQr1T2DxcRy5xIZgzv8kw4y0gOkON+3Y394diodLSg++Pujrf5suULMQk4AIbMYni+J7M4AZysHbcKDug0raYTGhp0iElli6nBKvZPaMDuMHk2q7UGhxzBG8YGI8yYFOk13GoiINGlFZamD+qaorknNPhElFrNtAWaOkbPZf8ACMOyBKktUqDHDOIUi2IKyhzeG6h4GJgtKsAwG4Dv2xQh3TEUxG/yao5wiJKFbX2ZdweH3S140HdyEKlStwB2BoBAZshQoKDd5nEwnoZaofefjEiWo5Qk6YTn3eUICLOkJA6pD7DXkrDu7Yjqs5O09vnhEvoDDSm7UflyzgLugUqUlONdwPnDuiBwpxw5iF6QH8qd0KlQanf+UMmxhlkY4bsOYgksEmjHfshGJjlTA1Muz+8ACFOwvtPzjDU7z2DGFG6phCsDee54AFmWl6Nhtqe0wMNsPkTCrnPjX52iOmKGAp38zjAA1ZVhlsHnmYZebIcPmsLMkFLPnD5cxQzpvr+cBQ6bO6jeoPdD13nPnEcDZ3FvhCrKXwI7+4/GORIvFgobzV+UMgPMWQOuz5Cr9pyiIqZu84JNnEdVNAMXqSd+XKAk7Ryp+UMQeVN9z1jmcd4A83hl1Qxr2QwzGomm18T27I4AiAKDShmQw27OEdA1TThHQxn/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AR"/>
          </a:p>
        </p:txBody>
      </p:sp>
      <p:pic>
        <p:nvPicPr>
          <p:cNvPr id="1033" name="Picture 9" descr="C:\Users\alumno\Downloads\virgen.jpg"/>
          <p:cNvPicPr>
            <a:picLocks noChangeAspect="1" noChangeArrowheads="1"/>
          </p:cNvPicPr>
          <p:nvPr/>
        </p:nvPicPr>
        <p:blipFill>
          <a:blip r:embed="rId5"/>
          <a:srcRect/>
          <a:stretch>
            <a:fillRect/>
          </a:stretch>
        </p:blipFill>
        <p:spPr bwMode="auto">
          <a:xfrm>
            <a:off x="6000760" y="2357430"/>
            <a:ext cx="2514600" cy="228601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35" name="Picture 11" descr="https://encrypted-tbn0.gstatic.com/images?q=tbn:ANd9GcSNAi118EwYQwxxYFrDFjWrTF55AWgN8XozAX2OAE61C3s_j2nBfg"/>
          <p:cNvPicPr>
            <a:picLocks noChangeAspect="1" noChangeArrowheads="1"/>
          </p:cNvPicPr>
          <p:nvPr/>
        </p:nvPicPr>
        <p:blipFill>
          <a:blip r:embed="rId6"/>
          <a:srcRect/>
          <a:stretch>
            <a:fillRect/>
          </a:stretch>
        </p:blipFill>
        <p:spPr bwMode="auto">
          <a:xfrm>
            <a:off x="6000760" y="4929198"/>
            <a:ext cx="2571752" cy="157163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spd="slow">
    <p:plus/>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extLst>
              <p:ext uri="{D42A27DB-BD31-4B8C-83A1-F6EECF244321}">
                <p14:modId xmlns="" xmlns:p14="http://schemas.microsoft.com/office/powerpoint/2010/main" val="3594145941"/>
              </p:ext>
            </p:extLst>
          </p:nvPr>
        </p:nvGraphicFramePr>
        <p:xfrm>
          <a:off x="357158" y="785770"/>
          <a:ext cx="8786842" cy="60722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3747055925"/>
      </p:ext>
    </p:extLst>
  </p:cSld>
  <p:clrMapOvr>
    <a:masterClrMapping/>
  </p:clrMapOvr>
  <p:transition spd="slow">
    <p:blinds dir="ver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inta perforada"/>
          <p:cNvSpPr/>
          <p:nvPr/>
        </p:nvSpPr>
        <p:spPr>
          <a:xfrm>
            <a:off x="428596" y="1571612"/>
            <a:ext cx="8286808" cy="3643338"/>
          </a:xfrm>
          <a:prstGeom prst="flowChartPunchedTap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5400" b="1" dirty="0" smtClean="0">
                <a:solidFill>
                  <a:schemeClr val="tx1"/>
                </a:solidFill>
              </a:rPr>
              <a:t>¿ Qué valores podemos transmitir?</a:t>
            </a:r>
            <a:endParaRPr lang="es-AR" sz="5400" b="1" dirty="0">
              <a:solidFill>
                <a:schemeClr val="tx1"/>
              </a:solidFill>
            </a:endParaRPr>
          </a:p>
        </p:txBody>
      </p:sp>
    </p:spTree>
  </p:cSld>
  <p:clrMapOvr>
    <a:masterClrMapping/>
  </p:clrMapOvr>
  <p:transition spd="slow">
    <p:pull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Diagrama"/>
          <p:cNvGraphicFramePr/>
          <p:nvPr/>
        </p:nvGraphicFramePr>
        <p:xfrm>
          <a:off x="500034" y="500042"/>
          <a:ext cx="8001056" cy="55007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split orient="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1071602" y="428604"/>
            <a:ext cx="214314" cy="117157"/>
          </a:xfrm>
          <a:solidFill>
            <a:schemeClr val="accent2"/>
          </a:solidFill>
        </p:spPr>
        <p:txBody>
          <a:bodyPr>
            <a:normAutofit fontScale="90000"/>
          </a:bodyPr>
          <a:lstStyle/>
          <a:p>
            <a:endParaRPr lang="es-AR" dirty="0"/>
          </a:p>
        </p:txBody>
      </p:sp>
      <p:sp>
        <p:nvSpPr>
          <p:cNvPr id="3" name="2 Marcador de contenido"/>
          <p:cNvSpPr>
            <a:spLocks noGrp="1"/>
          </p:cNvSpPr>
          <p:nvPr>
            <p:ph idx="1"/>
          </p:nvPr>
        </p:nvSpPr>
        <p:spPr>
          <a:xfrm>
            <a:off x="457200" y="857232"/>
            <a:ext cx="8229600" cy="5467368"/>
          </a:xfrm>
        </p:spPr>
        <p:style>
          <a:lnRef idx="1">
            <a:schemeClr val="accent2"/>
          </a:lnRef>
          <a:fillRef idx="2">
            <a:schemeClr val="accent2"/>
          </a:fillRef>
          <a:effectRef idx="1">
            <a:schemeClr val="accent2"/>
          </a:effectRef>
          <a:fontRef idx="minor">
            <a:schemeClr val="dk1"/>
          </a:fontRef>
        </p:style>
        <p:txBody>
          <a:bodyPr/>
          <a:lstStyle/>
          <a:p>
            <a:pPr>
              <a:buNone/>
            </a:pPr>
            <a:r>
              <a:rPr lang="es-AR" dirty="0" smtClean="0"/>
              <a:t>    </a:t>
            </a:r>
          </a:p>
          <a:p>
            <a:pPr>
              <a:buNone/>
            </a:pPr>
            <a:r>
              <a:rPr lang="es-AR" dirty="0" smtClean="0"/>
              <a:t>    La Cuestión de Malvinas: abarca las Islas Malvinas, </a:t>
            </a:r>
            <a:r>
              <a:rPr lang="es-AR" dirty="0" err="1" smtClean="0"/>
              <a:t>Georgias</a:t>
            </a:r>
            <a:r>
              <a:rPr lang="es-AR" dirty="0" smtClean="0"/>
              <a:t> del Sur, </a:t>
            </a:r>
            <a:r>
              <a:rPr lang="es-AR" dirty="0" err="1" smtClean="0"/>
              <a:t>Sandwich</a:t>
            </a:r>
            <a:r>
              <a:rPr lang="es-AR" dirty="0" smtClean="0"/>
              <a:t> del Sur y espacios marítimos circundantes</a:t>
            </a:r>
            <a:endParaRPr lang="es-AR" dirty="0"/>
          </a:p>
        </p:txBody>
      </p:sp>
      <p:pic>
        <p:nvPicPr>
          <p:cNvPr id="1026" name="Picture 2" descr="C:\Users\alumno\Desktop\descarga.jpg"/>
          <p:cNvPicPr>
            <a:picLocks noChangeAspect="1" noChangeArrowheads="1"/>
          </p:cNvPicPr>
          <p:nvPr/>
        </p:nvPicPr>
        <p:blipFill>
          <a:blip r:embed="rId2"/>
          <a:srcRect/>
          <a:stretch>
            <a:fillRect/>
          </a:stretch>
        </p:blipFill>
        <p:spPr bwMode="auto">
          <a:xfrm>
            <a:off x="3357554" y="3143248"/>
            <a:ext cx="2714644" cy="2928958"/>
          </a:xfrm>
          <a:prstGeom prst="rect">
            <a:avLst/>
          </a:prstGeom>
          <a:noFill/>
        </p:spPr>
      </p:pic>
    </p:spTree>
  </p:cSld>
  <p:clrMapOvr>
    <a:masterClrMapping/>
  </p:clrMapOvr>
  <mc:AlternateContent xmlns:mc="http://schemas.openxmlformats.org/markup-compatibility/2006">
    <mc:Choice xmlns="" xmlns:p14="http://schemas.microsoft.com/office/powerpoint/2010/main" Requires="p14">
      <p:transition spd="slow" p14:dur="2250">
        <p:push dir="u"/>
      </p:transition>
    </mc:Choice>
    <mc:Fallback>
      <p:transition spd="slow">
        <p:push dir="u"/>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agrama"/>
          <p:cNvGraphicFramePr/>
          <p:nvPr/>
        </p:nvGraphicFramePr>
        <p:xfrm>
          <a:off x="-1214478" y="0"/>
          <a:ext cx="10787138"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wheel spokes="8"/>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274638"/>
            <a:ext cx="9144000" cy="1143000"/>
          </a:xfrm>
        </p:spPr>
        <p:style>
          <a:lnRef idx="3">
            <a:schemeClr val="lt1"/>
          </a:lnRef>
          <a:fillRef idx="1">
            <a:schemeClr val="accent5"/>
          </a:fillRef>
          <a:effectRef idx="1">
            <a:schemeClr val="accent5"/>
          </a:effectRef>
          <a:fontRef idx="minor">
            <a:schemeClr val="lt1"/>
          </a:fontRef>
        </p:style>
        <p:txBody>
          <a:bodyPr>
            <a:normAutofit fontScale="90000"/>
          </a:bodyPr>
          <a:lstStyle/>
          <a:p>
            <a:r>
              <a:rPr lang="es-AR" dirty="0" smtClean="0"/>
              <a:t>Mapas sonoros: WOICES</a:t>
            </a:r>
            <a:br>
              <a:rPr lang="es-AR" dirty="0" smtClean="0"/>
            </a:br>
            <a:r>
              <a:rPr lang="es-AR" dirty="0" smtClean="0"/>
              <a:t>GEOLOCALIZACIÓN DE AUDIOS</a:t>
            </a:r>
            <a:endParaRPr lang="es-AR" dirty="0"/>
          </a:p>
        </p:txBody>
      </p:sp>
      <p:sp>
        <p:nvSpPr>
          <p:cNvPr id="5" name="4 Marcador de contenido"/>
          <p:cNvSpPr>
            <a:spLocks noGrp="1"/>
          </p:cNvSpPr>
          <p:nvPr>
            <p:ph sz="half" idx="2"/>
          </p:nvPr>
        </p:nvSpPr>
        <p:spPr>
          <a:xfrm>
            <a:off x="1428728" y="3571876"/>
            <a:ext cx="6858048" cy="2857520"/>
          </a:xfrm>
        </p:spPr>
        <p:style>
          <a:lnRef idx="1">
            <a:schemeClr val="accent5"/>
          </a:lnRef>
          <a:fillRef idx="2">
            <a:schemeClr val="accent5"/>
          </a:fillRef>
          <a:effectRef idx="1">
            <a:schemeClr val="accent5"/>
          </a:effectRef>
          <a:fontRef idx="minor">
            <a:schemeClr val="dk1"/>
          </a:fontRef>
        </p:style>
        <p:txBody>
          <a:bodyPr>
            <a:normAutofit/>
          </a:bodyPr>
          <a:lstStyle/>
          <a:p>
            <a:r>
              <a:rPr lang="es-AR" dirty="0" smtClean="0"/>
              <a:t>Palabras  ( ecos ) dejadas por una persona en un lugar preciso.</a:t>
            </a:r>
          </a:p>
          <a:p>
            <a:r>
              <a:rPr lang="es-AR" dirty="0" smtClean="0"/>
              <a:t>Se adjuntan registros de voz en todo el mundo a través del Google </a:t>
            </a:r>
            <a:r>
              <a:rPr lang="es-AR" dirty="0" err="1" smtClean="0"/>
              <a:t>Maps</a:t>
            </a:r>
            <a:r>
              <a:rPr lang="es-AR" dirty="0" smtClean="0"/>
              <a:t>. </a:t>
            </a:r>
            <a:endParaRPr lang="es-AR" dirty="0" smtClean="0"/>
          </a:p>
          <a:p>
            <a:endParaRPr lang="es-AR" dirty="0" smtClean="0"/>
          </a:p>
          <a:p>
            <a:endParaRPr lang="es-AR" dirty="0" smtClean="0"/>
          </a:p>
        </p:txBody>
      </p:sp>
      <p:pic>
        <p:nvPicPr>
          <p:cNvPr id="13" name="Picture 2" descr="C:\Users\alumno\Downloads\woices.jpg"/>
          <p:cNvPicPr>
            <a:picLocks noGrp="1" noChangeAspect="1" noChangeArrowheads="1"/>
          </p:cNvPicPr>
          <p:nvPr>
            <p:ph sz="half" idx="1"/>
          </p:nvPr>
        </p:nvPicPr>
        <p:blipFill>
          <a:blip r:embed="rId2"/>
          <a:stretch>
            <a:fillRect/>
          </a:stretch>
        </p:blipFill>
        <p:spPr bwMode="auto">
          <a:xfrm>
            <a:off x="2714612" y="1500174"/>
            <a:ext cx="3048000" cy="1928826"/>
          </a:xfrm>
          <a:prstGeom prst="rect">
            <a:avLst/>
          </a:prstGeom>
          <a:noFill/>
        </p:spPr>
      </p:pic>
    </p:spTree>
  </p:cSld>
  <p:clrMapOvr>
    <a:masterClrMapping/>
  </p:clrMapOvr>
  <p:transition spd="slow">
    <p:spli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nvGraphicFramePr>
        <p:xfrm>
          <a:off x="428596" y="0"/>
          <a:ext cx="8286808" cy="56436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advTm="17519">
    <p:checke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9144000" cy="1285860"/>
          </a:xfrm>
        </p:spPr>
        <p:style>
          <a:lnRef idx="3">
            <a:schemeClr val="lt1"/>
          </a:lnRef>
          <a:fillRef idx="1">
            <a:schemeClr val="accent5"/>
          </a:fillRef>
          <a:effectRef idx="1">
            <a:schemeClr val="accent5"/>
          </a:effectRef>
          <a:fontRef idx="minor">
            <a:schemeClr val="lt1"/>
          </a:fontRef>
        </p:style>
        <p:txBody>
          <a:bodyPr>
            <a:normAutofit/>
          </a:bodyPr>
          <a:lstStyle/>
          <a:p>
            <a:r>
              <a:rPr lang="es-AR" sz="3600" b="1" dirty="0" smtClean="0">
                <a:latin typeface="David" pitchFamily="34" charset="-79"/>
                <a:ea typeface="Batang" pitchFamily="18" charset="-127"/>
                <a:cs typeface="David" pitchFamily="34" charset="-79"/>
              </a:rPr>
              <a:t>Primer eco Malvinero en Rosario</a:t>
            </a:r>
            <a:br>
              <a:rPr lang="es-AR" sz="3600" b="1" dirty="0" smtClean="0">
                <a:latin typeface="David" pitchFamily="34" charset="-79"/>
                <a:ea typeface="Batang" pitchFamily="18" charset="-127"/>
                <a:cs typeface="David" pitchFamily="34" charset="-79"/>
              </a:rPr>
            </a:br>
            <a:r>
              <a:rPr lang="es-AR" sz="3600" b="1" dirty="0" smtClean="0">
                <a:latin typeface="David" pitchFamily="34" charset="-79"/>
                <a:ea typeface="Batang" pitchFamily="18" charset="-127"/>
                <a:cs typeface="David" pitchFamily="34" charset="-79"/>
              </a:rPr>
              <a:t>Monumento a los Caídos en Malvinas</a:t>
            </a:r>
            <a:endParaRPr lang="es-AR" sz="3600" b="1" dirty="0" smtClean="0">
              <a:latin typeface="David" pitchFamily="34" charset="-79"/>
              <a:ea typeface="Batang" pitchFamily="18" charset="-127"/>
              <a:cs typeface="David" pitchFamily="34" charset="-79"/>
            </a:endParaRPr>
          </a:p>
        </p:txBody>
      </p:sp>
      <p:sp>
        <p:nvSpPr>
          <p:cNvPr id="4" name="3 Marcador de contenido"/>
          <p:cNvSpPr>
            <a:spLocks noGrp="1"/>
          </p:cNvSpPr>
          <p:nvPr>
            <p:ph idx="1"/>
          </p:nvPr>
        </p:nvSpPr>
        <p:spPr>
          <a:xfrm>
            <a:off x="457200" y="1357298"/>
            <a:ext cx="8229600" cy="5500702"/>
          </a:xfrm>
        </p:spPr>
        <p:style>
          <a:lnRef idx="1">
            <a:schemeClr val="accent5"/>
          </a:lnRef>
          <a:fillRef idx="2">
            <a:schemeClr val="accent5"/>
          </a:fillRef>
          <a:effectRef idx="1">
            <a:schemeClr val="accent5"/>
          </a:effectRef>
          <a:fontRef idx="minor">
            <a:schemeClr val="dk1"/>
          </a:fontRef>
        </p:style>
        <p:txBody>
          <a:bodyPr>
            <a:normAutofit fontScale="77500" lnSpcReduction="20000"/>
          </a:bodyPr>
          <a:lstStyle/>
          <a:p>
            <a:r>
              <a:rPr lang="es-AR" sz="3800" i="1" dirty="0" smtClean="0">
                <a:latin typeface="AngsanaUPC" pitchFamily="18" charset="-34"/>
                <a:cs typeface="AngsanaUPC" pitchFamily="18" charset="-34"/>
              </a:rPr>
              <a:t>Desde el Monumento a los caídos en Malvinas en Rosario, queremos decir que valoramos y agradecemos el amor y la entrega  por la Patria de nuestros soldados.  Lo importante no son los resultados del conflicto armado. Nosotros reconocemos que lo admirable son los valores que sostuvieron nuestras tropas en el campo de batalla frente al ejército inglés  que respondía más a la ambición y a un sueldo que a un legítimo sentimiento de justicia. </a:t>
            </a:r>
            <a:endParaRPr lang="es-AR" sz="3800" i="1" dirty="0" smtClean="0">
              <a:latin typeface="AngsanaUPC" pitchFamily="18" charset="-34"/>
              <a:cs typeface="AngsanaUPC" pitchFamily="18" charset="-34"/>
            </a:endParaRPr>
          </a:p>
          <a:p>
            <a:r>
              <a:rPr lang="es-AR" sz="3800" i="1" dirty="0" smtClean="0">
                <a:latin typeface="AngsanaUPC" pitchFamily="18" charset="-34"/>
                <a:cs typeface="AngsanaUPC" pitchFamily="18" charset="-34"/>
              </a:rPr>
              <a:t>Nuestros </a:t>
            </a:r>
            <a:r>
              <a:rPr lang="es-AR" sz="3800" i="1" dirty="0" smtClean="0">
                <a:latin typeface="AngsanaUPC" pitchFamily="18" charset="-34"/>
                <a:cs typeface="AngsanaUPC" pitchFamily="18" charset="-34"/>
              </a:rPr>
              <a:t>héroes  nos marcaron el camino. Queda en nosotros los jóvenes, mantener vivo el reclamo y la defensa de nuestro territorio usurpado. A través de este mensaje queremos expresar a viva voz a todos los pueblos del mundo que las Malvinas fueron, son y serán eternamente argentinas</a:t>
            </a:r>
          </a:p>
          <a:p>
            <a:pPr>
              <a:buNone/>
            </a:pPr>
            <a:endParaRPr lang="es-AR" dirty="0" smtClean="0"/>
          </a:p>
          <a:p>
            <a:pPr>
              <a:buNone/>
            </a:pPr>
            <a:r>
              <a:rPr lang="es-AR" dirty="0" smtClean="0"/>
              <a:t>                                 </a:t>
            </a:r>
            <a:endParaRPr lang="es-AR" dirty="0" smtClean="0"/>
          </a:p>
          <a:p>
            <a:pPr>
              <a:buNone/>
            </a:pPr>
            <a:r>
              <a:rPr lang="es-AR" dirty="0" smtClean="0"/>
              <a:t> </a:t>
            </a:r>
            <a:r>
              <a:rPr lang="es-AR" dirty="0" smtClean="0"/>
              <a:t>                              </a:t>
            </a:r>
            <a:r>
              <a:rPr lang="es-AR" dirty="0" smtClean="0"/>
              <a:t>ALUMNOS </a:t>
            </a:r>
            <a:r>
              <a:rPr lang="es-AR" dirty="0" smtClean="0"/>
              <a:t>DEL COLEGIO DEL </a:t>
            </a:r>
            <a:r>
              <a:rPr lang="es-AR" dirty="0" smtClean="0"/>
              <a:t>CARMEN</a:t>
            </a:r>
          </a:p>
          <a:p>
            <a:pPr algn="ctr">
              <a:buNone/>
            </a:pPr>
            <a:r>
              <a:rPr lang="es-AR" b="1" dirty="0" smtClean="0">
                <a:latin typeface="Times New Roman" pitchFamily="18" charset="0"/>
                <a:cs typeface="Times New Roman" pitchFamily="18" charset="0"/>
              </a:rPr>
              <a:t> </a:t>
            </a:r>
            <a:endParaRPr lang="es-AR" b="1" dirty="0">
              <a:latin typeface="Times New Roman" pitchFamily="18" charset="0"/>
              <a:cs typeface="Times New Roman" pitchFamily="18" charset="0"/>
            </a:endParaRPr>
          </a:p>
        </p:txBody>
      </p:sp>
    </p:spTree>
  </p:cSld>
  <p:clrMapOvr>
    <a:masterClrMapping/>
  </p:clrMapOvr>
  <p:transition spd="slow" advTm="34632">
    <p:comb/>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F:\ROSARIO 2013DEL CARMEN\SDC19682.JPG"/>
          <p:cNvPicPr>
            <a:picLocks noChangeAspect="1" noChangeArrowheads="1"/>
          </p:cNvPicPr>
          <p:nvPr/>
        </p:nvPicPr>
        <p:blipFill>
          <a:blip r:embed="rId2" cstate="print"/>
          <a:srcRect/>
          <a:stretch>
            <a:fillRect/>
          </a:stretch>
        </p:blipFill>
        <p:spPr bwMode="auto">
          <a:xfrm>
            <a:off x="1000100" y="3429000"/>
            <a:ext cx="2786082" cy="3429000"/>
          </a:xfrm>
          <a:prstGeom prst="ellipse">
            <a:avLst/>
          </a:prstGeom>
          <a:ln>
            <a:noFill/>
          </a:ln>
          <a:effectLst>
            <a:softEdge rad="112500"/>
          </a:effectLst>
        </p:spPr>
      </p:pic>
      <p:pic>
        <p:nvPicPr>
          <p:cNvPr id="3" name="Picture 2" descr="F:\ROSARIO 2013DEL CARMEN\SDC19674.JPG"/>
          <p:cNvPicPr>
            <a:picLocks noChangeAspect="1" noChangeArrowheads="1"/>
          </p:cNvPicPr>
          <p:nvPr/>
        </p:nvPicPr>
        <p:blipFill>
          <a:blip r:embed="rId3" cstate="print"/>
          <a:stretch>
            <a:fillRect/>
          </a:stretch>
        </p:blipFill>
        <p:spPr bwMode="auto">
          <a:xfrm>
            <a:off x="4929190" y="3500438"/>
            <a:ext cx="3143240" cy="3357562"/>
          </a:xfrm>
          <a:prstGeom prst="ellipse">
            <a:avLst/>
          </a:prstGeom>
          <a:ln>
            <a:noFill/>
          </a:ln>
          <a:effectLst>
            <a:softEdge rad="112500"/>
          </a:effectLst>
        </p:spPr>
      </p:pic>
      <p:sp>
        <p:nvSpPr>
          <p:cNvPr id="4" name="3 Rectángulo"/>
          <p:cNvSpPr/>
          <p:nvPr/>
        </p:nvSpPr>
        <p:spPr>
          <a:xfrm>
            <a:off x="1000100" y="571480"/>
            <a:ext cx="6929486" cy="2554545"/>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es-AR" sz="3200" b="1" dirty="0" smtClean="0">
                <a:latin typeface="Times New Roman" pitchFamily="18" charset="0"/>
                <a:cs typeface="Times New Roman" pitchFamily="18" charset="0"/>
              </a:rPr>
              <a:t>Los alumnos del Colegio del </a:t>
            </a:r>
            <a:r>
              <a:rPr lang="es-AR" sz="3200" b="1" dirty="0" smtClean="0">
                <a:latin typeface="Times New Roman" pitchFamily="18" charset="0"/>
                <a:cs typeface="Times New Roman" pitchFamily="18" charset="0"/>
              </a:rPr>
              <a:t>C</a:t>
            </a:r>
            <a:r>
              <a:rPr lang="es-AR" sz="3200" b="1" dirty="0" smtClean="0">
                <a:latin typeface="Times New Roman" pitchFamily="18" charset="0"/>
                <a:cs typeface="Times New Roman" pitchFamily="18" charset="0"/>
              </a:rPr>
              <a:t>armen </a:t>
            </a:r>
            <a:r>
              <a:rPr lang="es-AR" sz="3200" b="1" dirty="0" smtClean="0">
                <a:latin typeface="Times New Roman" pitchFamily="18" charset="0"/>
                <a:cs typeface="Times New Roman" pitchFamily="18" charset="0"/>
              </a:rPr>
              <a:t>t</a:t>
            </a:r>
            <a:r>
              <a:rPr lang="es-AR" sz="3200" b="1" dirty="0" smtClean="0">
                <a:latin typeface="Times New Roman" pitchFamily="18" charset="0"/>
                <a:cs typeface="Times New Roman" pitchFamily="18" charset="0"/>
              </a:rPr>
              <a:t>e invitan a </a:t>
            </a:r>
            <a:r>
              <a:rPr lang="es-AR" sz="3200" b="1" dirty="0" smtClean="0">
                <a:latin typeface="Times New Roman" pitchFamily="18" charset="0"/>
                <a:cs typeface="Times New Roman" pitchFamily="18" charset="0"/>
              </a:rPr>
              <a:t>dejar tu “eco </a:t>
            </a:r>
            <a:r>
              <a:rPr lang="es-AR" sz="3200" b="1" dirty="0" smtClean="0">
                <a:latin typeface="Times New Roman" pitchFamily="18" charset="0"/>
                <a:cs typeface="Times New Roman" pitchFamily="18" charset="0"/>
              </a:rPr>
              <a:t>malvinero” </a:t>
            </a:r>
            <a:r>
              <a:rPr lang="es-AR" sz="3200" b="1" dirty="0" smtClean="0">
                <a:latin typeface="Times New Roman" pitchFamily="18" charset="0"/>
                <a:cs typeface="Times New Roman" pitchFamily="18" charset="0"/>
              </a:rPr>
              <a:t>desde tu ciudad o pueblo en los </a:t>
            </a:r>
            <a:r>
              <a:rPr lang="es-AR" sz="3200" b="1" dirty="0" smtClean="0">
                <a:latin typeface="Times New Roman" pitchFamily="18" charset="0"/>
                <a:cs typeface="Times New Roman" pitchFamily="18" charset="0"/>
              </a:rPr>
              <a:t>Monumentos </a:t>
            </a:r>
            <a:r>
              <a:rPr lang="es-AR" sz="3200" b="1" dirty="0" smtClean="0">
                <a:latin typeface="Times New Roman" pitchFamily="18" charset="0"/>
                <a:cs typeface="Times New Roman" pitchFamily="18" charset="0"/>
              </a:rPr>
              <a:t>a caídos en Malvinas</a:t>
            </a:r>
          </a:p>
          <a:p>
            <a:pPr algn="ctr">
              <a:buNone/>
            </a:pPr>
            <a:endParaRPr lang="es-AR" sz="3200" b="1" dirty="0">
              <a:latin typeface="Times New Roman" pitchFamily="18" charset="0"/>
              <a:cs typeface="Times New Roman" pitchFamily="18" charset="0"/>
            </a:endParaRPr>
          </a:p>
        </p:txBody>
      </p:sp>
    </p:spTree>
  </p:cSld>
  <p:clrMapOvr>
    <a:masterClrMapping/>
  </p:clrMapOvr>
  <p:transition spd="slow">
    <p:wheel spokes="8"/>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40000"/>
                <a:lumOff val="60000"/>
              </a:schemeClr>
            </a:gs>
            <a:gs pos="95000">
              <a:srgbClr val="85C2FF"/>
            </a:gs>
            <a:gs pos="94000">
              <a:srgbClr val="C4D6EB"/>
            </a:gs>
            <a:gs pos="100000">
              <a:srgbClr val="FFEBFA"/>
            </a:gs>
          </a:gsLst>
          <a:path path="circle">
            <a:fillToRect l="100000" t="100000"/>
          </a:path>
        </a:gradFill>
        <a:effectLst/>
      </p:bgPr>
    </p:bg>
    <p:spTree>
      <p:nvGrpSpPr>
        <p:cNvPr id="1" name=""/>
        <p:cNvGrpSpPr/>
        <p:nvPr/>
      </p:nvGrpSpPr>
      <p:grpSpPr>
        <a:xfrm>
          <a:off x="0" y="0"/>
          <a:ext cx="0" cy="0"/>
          <a:chOff x="0" y="0"/>
          <a:chExt cx="0" cy="0"/>
        </a:xfrm>
      </p:grpSpPr>
      <p:sp>
        <p:nvSpPr>
          <p:cNvPr id="6" name="5 Título"/>
          <p:cNvSpPr>
            <a:spLocks noGrp="1"/>
          </p:cNvSpPr>
          <p:nvPr>
            <p:ph type="title"/>
          </p:nvPr>
        </p:nvSpPr>
        <p:spPr/>
        <p:style>
          <a:lnRef idx="3">
            <a:schemeClr val="lt1"/>
          </a:lnRef>
          <a:fillRef idx="1">
            <a:schemeClr val="accent4"/>
          </a:fillRef>
          <a:effectRef idx="1">
            <a:schemeClr val="accent4"/>
          </a:effectRef>
          <a:fontRef idx="minor">
            <a:schemeClr val="lt1"/>
          </a:fontRef>
        </p:style>
        <p:txBody>
          <a:bodyPr/>
          <a:lstStyle/>
          <a:p>
            <a:r>
              <a:rPr lang="es-AR" dirty="0" smtClean="0"/>
              <a:t>Proyección de la zona en litigio</a:t>
            </a:r>
            <a:endParaRPr lang="es-AR" dirty="0"/>
          </a:p>
        </p:txBody>
      </p:sp>
      <p:sp>
        <p:nvSpPr>
          <p:cNvPr id="7" name="6 Marcador de texto"/>
          <p:cNvSpPr>
            <a:spLocks noGrp="1"/>
          </p:cNvSpPr>
          <p:nvPr>
            <p:ph type="body" idx="1"/>
          </p:nvPr>
        </p:nvSpPr>
        <p:spPr>
          <a:xfrm>
            <a:off x="457200" y="1535112"/>
            <a:ext cx="4040188" cy="4394218"/>
          </a:xfrm>
        </p:spPr>
        <p:txBody>
          <a:bodyPr>
            <a:normAutofit/>
          </a:bodyPr>
          <a:lstStyle/>
          <a:p>
            <a:endParaRPr lang="es-AR" dirty="0" smtClean="0"/>
          </a:p>
          <a:p>
            <a:endParaRPr lang="es-AR" dirty="0" smtClean="0"/>
          </a:p>
          <a:p>
            <a:endParaRPr lang="es-AR" dirty="0" smtClean="0"/>
          </a:p>
          <a:p>
            <a:pPr algn="ctr"/>
            <a:r>
              <a:rPr lang="es-AR" dirty="0" smtClean="0"/>
              <a:t>  Ampliación de la  frontera marítima ( 350 millas)</a:t>
            </a:r>
            <a:endParaRPr lang="es-AR" dirty="0"/>
          </a:p>
        </p:txBody>
      </p:sp>
      <p:pic>
        <p:nvPicPr>
          <p:cNvPr id="3" name="Picture 2" descr="C:\Users\alumno\Pictures\descarga.jpg"/>
          <p:cNvPicPr>
            <a:picLocks noGrp="1" noChangeAspect="1" noChangeArrowheads="1"/>
          </p:cNvPicPr>
          <p:nvPr>
            <p:ph sz="half" idx="2"/>
          </p:nvPr>
        </p:nvPicPr>
        <p:blipFill>
          <a:blip r:embed="rId3"/>
          <a:srcRect/>
          <a:stretch>
            <a:fillRect/>
          </a:stretch>
        </p:blipFill>
        <p:spPr bwMode="auto">
          <a:xfrm>
            <a:off x="1142976" y="1571611"/>
            <a:ext cx="2643206" cy="3267883"/>
          </a:xfrm>
          <a:prstGeom prst="rect">
            <a:avLst/>
          </a:prstGeom>
          <a:noFill/>
        </p:spPr>
      </p:pic>
      <p:sp>
        <p:nvSpPr>
          <p:cNvPr id="8" name="7 Marcador de texto"/>
          <p:cNvSpPr>
            <a:spLocks noGrp="1"/>
          </p:cNvSpPr>
          <p:nvPr>
            <p:ph type="body" sz="quarter" idx="3"/>
          </p:nvPr>
        </p:nvSpPr>
        <p:spPr>
          <a:xfrm>
            <a:off x="4645025" y="1535112"/>
            <a:ext cx="4041775" cy="4322779"/>
          </a:xfrm>
        </p:spPr>
        <p:txBody>
          <a:bodyPr/>
          <a:lstStyle/>
          <a:p>
            <a:r>
              <a:rPr lang="es-AR" dirty="0" smtClean="0"/>
              <a:t>      Reclamo Antártico</a:t>
            </a:r>
            <a:endParaRPr lang="es-AR" dirty="0"/>
          </a:p>
        </p:txBody>
      </p:sp>
      <p:pic>
        <p:nvPicPr>
          <p:cNvPr id="2" name="Picture 2" descr="C:\Users\alumno\Pictures\antartidaar0ax.jpg"/>
          <p:cNvPicPr>
            <a:picLocks noGrp="1" noChangeAspect="1" noChangeArrowheads="1"/>
          </p:cNvPicPr>
          <p:nvPr>
            <p:ph sz="quarter" idx="4"/>
          </p:nvPr>
        </p:nvPicPr>
        <p:blipFill>
          <a:blip r:embed="rId4"/>
          <a:stretch>
            <a:fillRect/>
          </a:stretch>
        </p:blipFill>
        <p:spPr bwMode="auto">
          <a:xfrm>
            <a:off x="4929190" y="1500174"/>
            <a:ext cx="3571900" cy="3440904"/>
          </a:xfrm>
          <a:prstGeom prst="rect">
            <a:avLst/>
          </a:prstGeom>
          <a:noFill/>
        </p:spPr>
      </p:pic>
    </p:spTree>
  </p:cSld>
  <p:clrMapOvr>
    <a:masterClrMapping/>
  </p:clrMapOvr>
  <p:transition spd="slow">
    <p:pull dir="l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endParaRPr lang="es-AR" dirty="0"/>
          </a:p>
        </p:txBody>
      </p:sp>
      <p:graphicFrame>
        <p:nvGraphicFramePr>
          <p:cNvPr id="4" name="3 Marcador de contenido"/>
          <p:cNvGraphicFramePr>
            <a:graphicFrameLocks noGrp="1"/>
          </p:cNvGraphicFramePr>
          <p:nvPr>
            <p:ph idx="1"/>
          </p:nvPr>
        </p:nvGraphicFramePr>
        <p:xfrm>
          <a:off x="500034" y="357166"/>
          <a:ext cx="8186766" cy="56499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4 Diagrama"/>
          <p:cNvGraphicFramePr/>
          <p:nvPr/>
        </p:nvGraphicFramePr>
        <p:xfrm>
          <a:off x="500034" y="357166"/>
          <a:ext cx="8215370" cy="592935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transition spd="slow">
    <p:zo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rgbClr val="0070C0"/>
          </a:solidFill>
          <a:ln w="38100">
            <a:solidFill>
              <a:srgbClr val="0066FF"/>
            </a:solidFill>
          </a:ln>
        </p:spPr>
        <p:style>
          <a:lnRef idx="1">
            <a:schemeClr val="accent5"/>
          </a:lnRef>
          <a:fillRef idx="3">
            <a:schemeClr val="accent5"/>
          </a:fillRef>
          <a:effectRef idx="2">
            <a:schemeClr val="accent5"/>
          </a:effectRef>
          <a:fontRef idx="minor">
            <a:schemeClr val="lt1"/>
          </a:fontRef>
        </p:style>
        <p:txBody>
          <a:bodyPr>
            <a:normAutofit/>
          </a:bodyPr>
          <a:lstStyle/>
          <a:p>
            <a:r>
              <a:rPr lang="es-AR" b="1" dirty="0" smtClean="0">
                <a:solidFill>
                  <a:schemeClr val="bg1"/>
                </a:solidFill>
              </a:rPr>
              <a:t>Malvinas: Ocupación Argentina</a:t>
            </a:r>
            <a:endParaRPr lang="es-AR" b="1" dirty="0">
              <a:solidFill>
                <a:schemeClr val="bg1"/>
              </a:solidFill>
            </a:endParaRPr>
          </a:p>
        </p:txBody>
      </p:sp>
      <p:sp>
        <p:nvSpPr>
          <p:cNvPr id="3" name="2 Marcador de contenido"/>
          <p:cNvSpPr>
            <a:spLocks noGrp="1"/>
          </p:cNvSpPr>
          <p:nvPr>
            <p:ph idx="1"/>
          </p:nvPr>
        </p:nvSpPr>
        <p:spPr>
          <a:ln/>
        </p:spPr>
        <p:style>
          <a:lnRef idx="1">
            <a:schemeClr val="accent4"/>
          </a:lnRef>
          <a:fillRef idx="2">
            <a:schemeClr val="accent4"/>
          </a:fillRef>
          <a:effectRef idx="1">
            <a:schemeClr val="accent4"/>
          </a:effectRef>
          <a:fontRef idx="minor">
            <a:schemeClr val="dk1"/>
          </a:fontRef>
        </p:style>
        <p:txBody>
          <a:bodyPr>
            <a:normAutofit/>
          </a:bodyPr>
          <a:lstStyle/>
          <a:p>
            <a:pPr algn="ctr"/>
            <a:r>
              <a:rPr lang="es-AR" dirty="0" smtClean="0"/>
              <a:t> </a:t>
            </a:r>
            <a:r>
              <a:rPr lang="es-AR" b="1" dirty="0" smtClean="0"/>
              <a:t>1820: Oficial de Marina </a:t>
            </a:r>
            <a:r>
              <a:rPr lang="es-AR" b="1" dirty="0"/>
              <a:t>D</a:t>
            </a:r>
            <a:r>
              <a:rPr lang="es-AR" b="1" dirty="0" smtClean="0"/>
              <a:t>avid </a:t>
            </a:r>
            <a:r>
              <a:rPr lang="es-AR" b="1" dirty="0" err="1" smtClean="0"/>
              <a:t>Jewett</a:t>
            </a:r>
            <a:r>
              <a:rPr lang="es-AR" b="1" dirty="0" smtClean="0"/>
              <a:t>  toma posesión de Malvinas en nombre de las Provincias Unidas del Río de la Plata.</a:t>
            </a:r>
          </a:p>
          <a:p>
            <a:pPr algn="ctr">
              <a:buFont typeface="Wingdings" pitchFamily="2" charset="2"/>
              <a:buChar char="§"/>
            </a:pPr>
            <a:r>
              <a:rPr lang="es-AR" b="1" dirty="0" smtClean="0"/>
              <a:t> 6 de noviembre de 1820: </a:t>
            </a:r>
            <a:r>
              <a:rPr lang="es-AR" b="1" dirty="0" smtClean="0">
                <a:solidFill>
                  <a:srgbClr val="FF0000"/>
                </a:solidFill>
              </a:rPr>
              <a:t>Primer izamiento de nuestra bandera </a:t>
            </a:r>
          </a:p>
          <a:p>
            <a:pPr algn="ctr">
              <a:buFont typeface="Wingdings" pitchFamily="2" charset="2"/>
              <a:buChar char="§"/>
            </a:pPr>
            <a:r>
              <a:rPr lang="es-AR" b="1" dirty="0" smtClean="0">
                <a:solidFill>
                  <a:schemeClr val="tx1"/>
                </a:solidFill>
              </a:rPr>
              <a:t>10 de junio de 1829: </a:t>
            </a:r>
            <a:r>
              <a:rPr lang="es-AR" b="1" u="sng" dirty="0" smtClean="0">
                <a:solidFill>
                  <a:schemeClr val="tx1"/>
                </a:solidFill>
              </a:rPr>
              <a:t>se crea la Comandancia Política y Militar de Malvinas a cargo de LUIS VERNET</a:t>
            </a:r>
            <a:endParaRPr lang="es-AR" b="1" dirty="0" smtClean="0">
              <a:solidFill>
                <a:srgbClr val="FF0000"/>
              </a:solidFill>
            </a:endParaRPr>
          </a:p>
          <a:p>
            <a:endParaRPr lang="es-AR" dirty="0"/>
          </a:p>
        </p:txBody>
      </p:sp>
      <p:pic>
        <p:nvPicPr>
          <p:cNvPr id="4" name="Picture 3" descr="C:\Users\alumno\Desktop\fotos\Liuis vernet.jpg"/>
          <p:cNvPicPr>
            <a:picLocks noChangeAspect="1" noChangeArrowheads="1"/>
          </p:cNvPicPr>
          <p:nvPr/>
        </p:nvPicPr>
        <p:blipFill>
          <a:blip r:embed="rId3"/>
          <a:srcRect/>
          <a:stretch>
            <a:fillRect/>
          </a:stretch>
        </p:blipFill>
        <p:spPr bwMode="auto">
          <a:xfrm>
            <a:off x="6215074" y="5429264"/>
            <a:ext cx="1643074" cy="1071570"/>
          </a:xfrm>
          <a:prstGeom prst="rect">
            <a:avLst/>
          </a:prstGeom>
          <a:ln>
            <a:noFill/>
          </a:ln>
          <a:effectLst>
            <a:outerShdw blurRad="292100" dist="139700" dir="2700000" algn="tl" rotWithShape="0">
              <a:srgbClr val="333333">
                <a:alpha val="65000"/>
              </a:srgbClr>
            </a:outerShdw>
          </a:effectLst>
        </p:spPr>
      </p:pic>
    </p:spTree>
    <p:custDataLst>
      <p:tags r:id="rId1"/>
    </p:custDataLst>
  </p:cSld>
  <p:clrMapOvr>
    <a:masterClrMapping/>
  </p:clrMapOvr>
  <p:transition spd="slow">
    <p:wipe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296974"/>
          </a:xfrm>
          <a:solidFill>
            <a:srgbClr val="0070C0"/>
          </a:solidFill>
          <a:ln w="76200">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a:normAutofit fontScale="90000"/>
          </a:bodyPr>
          <a:lstStyle/>
          <a:p>
            <a:r>
              <a:rPr lang="es-AR" b="1" dirty="0" smtClean="0">
                <a:solidFill>
                  <a:schemeClr val="bg1"/>
                </a:solidFill>
              </a:rPr>
              <a:t>1904:  Inicio  de la presencia argentina en  </a:t>
            </a:r>
            <a:r>
              <a:rPr lang="es-AR" b="1" dirty="0" err="1" smtClean="0">
                <a:solidFill>
                  <a:schemeClr val="bg1"/>
                </a:solidFill>
              </a:rPr>
              <a:t>Georgias</a:t>
            </a:r>
            <a:r>
              <a:rPr lang="es-AR" b="1" dirty="0" smtClean="0">
                <a:solidFill>
                  <a:schemeClr val="bg1"/>
                </a:solidFill>
              </a:rPr>
              <a:t> del Sur </a:t>
            </a:r>
            <a:endParaRPr lang="es-AR" b="1" dirty="0">
              <a:solidFill>
                <a:schemeClr val="bg1"/>
              </a:solidFill>
            </a:endParaRPr>
          </a:p>
        </p:txBody>
      </p:sp>
      <p:sp>
        <p:nvSpPr>
          <p:cNvPr id="3" name="2 Marcador de contenido"/>
          <p:cNvSpPr>
            <a:spLocks noGrp="1"/>
          </p:cNvSpPr>
          <p:nvPr>
            <p:ph idx="1"/>
          </p:nvPr>
        </p:nvSpPr>
        <p:spPr>
          <a:xfrm>
            <a:off x="467544" y="1571612"/>
            <a:ext cx="8176422" cy="4525963"/>
          </a:xfrm>
          <a:ln/>
        </p:spPr>
        <p:style>
          <a:lnRef idx="1">
            <a:schemeClr val="accent4"/>
          </a:lnRef>
          <a:fillRef idx="2">
            <a:schemeClr val="accent4"/>
          </a:fillRef>
          <a:effectRef idx="1">
            <a:schemeClr val="accent4"/>
          </a:effectRef>
          <a:fontRef idx="minor">
            <a:schemeClr val="dk1"/>
          </a:fontRef>
        </p:style>
        <p:txBody>
          <a:bodyPr>
            <a:normAutofit/>
          </a:bodyPr>
          <a:lstStyle/>
          <a:p>
            <a:pPr algn="ctr"/>
            <a:r>
              <a:rPr lang="es-AR" b="1" dirty="0" smtClean="0"/>
              <a:t>1904: Inicia su actividad la </a:t>
            </a:r>
            <a:r>
              <a:rPr lang="es-AR" b="1" dirty="0" smtClean="0">
                <a:solidFill>
                  <a:srgbClr val="FF0000"/>
                </a:solidFill>
              </a:rPr>
              <a:t>Compañía Argentina de Pesca  </a:t>
            </a:r>
          </a:p>
          <a:p>
            <a:pPr algn="ctr"/>
            <a:r>
              <a:rPr lang="es-AR" b="1" dirty="0" smtClean="0"/>
              <a:t>1905: Establecimiento de la  </a:t>
            </a:r>
            <a:r>
              <a:rPr lang="es-AR" b="1" dirty="0" smtClean="0">
                <a:solidFill>
                  <a:srgbClr val="FF0000"/>
                </a:solidFill>
              </a:rPr>
              <a:t>Estación meteorológica.</a:t>
            </a:r>
          </a:p>
        </p:txBody>
      </p:sp>
      <p:pic>
        <p:nvPicPr>
          <p:cNvPr id="1027" name="Picture 3" descr="E:\imagenes\1 georgia estación meteo en Grytviken en 1923.jpg"/>
          <p:cNvPicPr>
            <a:picLocks noChangeAspect="1" noChangeArrowheads="1"/>
          </p:cNvPicPr>
          <p:nvPr/>
        </p:nvPicPr>
        <p:blipFill>
          <a:blip r:embed="rId3"/>
          <a:srcRect/>
          <a:stretch>
            <a:fillRect/>
          </a:stretch>
        </p:blipFill>
        <p:spPr bwMode="auto">
          <a:xfrm>
            <a:off x="3071802" y="3786190"/>
            <a:ext cx="3286148" cy="2143140"/>
          </a:xfrm>
          <a:prstGeom prst="rect">
            <a:avLst/>
          </a:prstGeom>
          <a:noFill/>
        </p:spPr>
      </p:pic>
    </p:spTree>
  </p:cSld>
  <p:clrMapOvr>
    <a:masterClrMapping/>
  </p:clrMapOvr>
  <p:transition spd="slow">
    <p:wedg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85720" y="285728"/>
            <a:ext cx="8429684" cy="1143000"/>
          </a:xfrm>
          <a:ln/>
        </p:spPr>
        <p:style>
          <a:lnRef idx="3">
            <a:schemeClr val="lt1"/>
          </a:lnRef>
          <a:fillRef idx="1">
            <a:schemeClr val="accent5"/>
          </a:fillRef>
          <a:effectRef idx="1">
            <a:schemeClr val="accent5"/>
          </a:effectRef>
          <a:fontRef idx="minor">
            <a:schemeClr val="lt1"/>
          </a:fontRef>
        </p:style>
        <p:txBody>
          <a:bodyPr>
            <a:normAutofit/>
          </a:bodyPr>
          <a:lstStyle/>
          <a:p>
            <a:r>
              <a:rPr lang="es-AR" dirty="0" smtClean="0"/>
              <a:t>Ocupación: Islas </a:t>
            </a:r>
            <a:r>
              <a:rPr lang="es-AR" dirty="0" err="1" smtClean="0"/>
              <a:t>Sandwich</a:t>
            </a:r>
            <a:r>
              <a:rPr lang="es-AR" dirty="0" smtClean="0"/>
              <a:t> del Sur</a:t>
            </a:r>
            <a:endParaRPr lang="es-AR" dirty="0"/>
          </a:p>
        </p:txBody>
      </p:sp>
      <p:sp>
        <p:nvSpPr>
          <p:cNvPr id="3" name="2 Marcador de contenido"/>
          <p:cNvSpPr>
            <a:spLocks noGrp="1"/>
          </p:cNvSpPr>
          <p:nvPr>
            <p:ph idx="1"/>
          </p:nvPr>
        </p:nvSpPr>
        <p:spPr>
          <a:xfrm>
            <a:off x="285720" y="1600200"/>
            <a:ext cx="8401080" cy="4525963"/>
          </a:xfrm>
          <a:solidFill>
            <a:srgbClr val="FFFF99"/>
          </a:solidFill>
          <a:ln w="76200">
            <a:solidFill>
              <a:srgbClr val="FFFF99"/>
            </a:solidFill>
          </a:ln>
        </p:spPr>
        <p:txBody>
          <a:bodyPr>
            <a:normAutofit fontScale="77500" lnSpcReduction="20000"/>
          </a:bodyPr>
          <a:lstStyle/>
          <a:p>
            <a:r>
              <a:rPr lang="es-AR" dirty="0" smtClean="0"/>
              <a:t>1955                                           </a:t>
            </a:r>
          </a:p>
          <a:p>
            <a:pPr>
              <a:buNone/>
            </a:pPr>
            <a:r>
              <a:rPr lang="es-AR" dirty="0" smtClean="0"/>
              <a:t>Refugio Esquivel                   </a:t>
            </a:r>
          </a:p>
          <a:p>
            <a:pPr>
              <a:buNone/>
            </a:pPr>
            <a:endParaRPr lang="es-AR" dirty="0" smtClean="0"/>
          </a:p>
          <a:p>
            <a:pPr>
              <a:buNone/>
            </a:pPr>
            <a:endParaRPr lang="es-AR" dirty="0" smtClean="0"/>
          </a:p>
          <a:p>
            <a:pPr>
              <a:buNone/>
            </a:pPr>
            <a:r>
              <a:rPr lang="es-AR" dirty="0" smtClean="0"/>
              <a:t>    </a:t>
            </a:r>
          </a:p>
          <a:p>
            <a:pPr>
              <a:buNone/>
            </a:pPr>
            <a:endParaRPr lang="es-AR" dirty="0" smtClean="0"/>
          </a:p>
          <a:p>
            <a:pPr>
              <a:buNone/>
            </a:pPr>
            <a:endParaRPr lang="es-AR" dirty="0" smtClean="0"/>
          </a:p>
          <a:p>
            <a:pPr>
              <a:buNone/>
            </a:pPr>
            <a:endParaRPr lang="es-AR" dirty="0" smtClean="0"/>
          </a:p>
          <a:p>
            <a:pPr>
              <a:buNone/>
            </a:pPr>
            <a:endParaRPr lang="es-AR" dirty="0" smtClean="0"/>
          </a:p>
          <a:p>
            <a:pPr>
              <a:buNone/>
            </a:pPr>
            <a:endParaRPr lang="es-AR" dirty="0" smtClean="0"/>
          </a:p>
          <a:p>
            <a:pPr>
              <a:buNone/>
            </a:pPr>
            <a:r>
              <a:rPr lang="es-AR" dirty="0" smtClean="0"/>
              <a:t>                                                          1977    Base Corbeta Uruguay</a:t>
            </a:r>
            <a:endParaRPr lang="es-AR" dirty="0"/>
          </a:p>
        </p:txBody>
      </p:sp>
      <p:pic>
        <p:nvPicPr>
          <p:cNvPr id="5" name="Picture 2" descr="E:\imagenes\corbeta uruguay.jpg"/>
          <p:cNvPicPr>
            <a:picLocks noChangeAspect="1" noChangeArrowheads="1"/>
          </p:cNvPicPr>
          <p:nvPr/>
        </p:nvPicPr>
        <p:blipFill>
          <a:blip r:embed="rId2"/>
          <a:srcRect/>
          <a:stretch>
            <a:fillRect/>
          </a:stretch>
        </p:blipFill>
        <p:spPr bwMode="auto">
          <a:xfrm>
            <a:off x="3214678" y="2071678"/>
            <a:ext cx="5429320" cy="3214710"/>
          </a:xfrm>
          <a:prstGeom prst="rect">
            <a:avLst/>
          </a:prstGeom>
          <a:noFill/>
        </p:spPr>
      </p:pic>
      <p:pic>
        <p:nvPicPr>
          <p:cNvPr id="6" name="Picture 3"/>
          <p:cNvPicPr>
            <a:picLocks noChangeAspect="1" noChangeArrowheads="1"/>
          </p:cNvPicPr>
          <p:nvPr/>
        </p:nvPicPr>
        <p:blipFill>
          <a:blip r:embed="rId3"/>
          <a:srcRect/>
          <a:stretch>
            <a:fillRect/>
          </a:stretch>
        </p:blipFill>
        <p:spPr bwMode="auto">
          <a:xfrm>
            <a:off x="571472" y="2786058"/>
            <a:ext cx="2886399" cy="207170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ransition spd="slow">
    <p:spli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260648"/>
            <a:ext cx="8358246" cy="1143000"/>
          </a:xfrm>
          <a:solidFill>
            <a:schemeClr val="accent5">
              <a:lumMod val="75000"/>
            </a:schemeClr>
          </a:solidFill>
          <a:ln w="76200">
            <a:solidFill>
              <a:schemeClr val="bg1"/>
            </a:solidFill>
          </a:ln>
        </p:spPr>
        <p:txBody>
          <a:bodyPr>
            <a:normAutofit/>
          </a:bodyPr>
          <a:lstStyle/>
          <a:p>
            <a:pPr algn="ctr"/>
            <a:r>
              <a:rPr lang="es-AR" dirty="0" smtClean="0">
                <a:solidFill>
                  <a:schemeClr val="bg1"/>
                </a:solidFill>
              </a:rPr>
              <a:t>Historicidad</a:t>
            </a:r>
            <a:endParaRPr lang="es-AR" dirty="0">
              <a:solidFill>
                <a:schemeClr val="bg1"/>
              </a:solidFill>
            </a:endParaRPr>
          </a:p>
        </p:txBody>
      </p:sp>
      <p:sp>
        <p:nvSpPr>
          <p:cNvPr id="3" name="2 Marcador de contenido"/>
          <p:cNvSpPr>
            <a:spLocks noGrp="1"/>
          </p:cNvSpPr>
          <p:nvPr>
            <p:ph idx="1"/>
          </p:nvPr>
        </p:nvSpPr>
        <p:spPr>
          <a:xfrm>
            <a:off x="500034" y="1428736"/>
            <a:ext cx="8248430" cy="5240624"/>
          </a:xfrm>
          <a:solidFill>
            <a:srgbClr val="FFFF99"/>
          </a:solidFill>
          <a:ln w="76200">
            <a:solidFill>
              <a:srgbClr val="0066FF"/>
            </a:solidFill>
          </a:ln>
        </p:spPr>
        <p:style>
          <a:lnRef idx="1">
            <a:schemeClr val="accent3"/>
          </a:lnRef>
          <a:fillRef idx="2">
            <a:schemeClr val="accent3"/>
          </a:fillRef>
          <a:effectRef idx="1">
            <a:schemeClr val="accent3"/>
          </a:effectRef>
          <a:fontRef idx="minor">
            <a:schemeClr val="dk1"/>
          </a:fontRef>
        </p:style>
        <p:txBody>
          <a:bodyPr>
            <a:noAutofit/>
          </a:bodyPr>
          <a:lstStyle/>
          <a:p>
            <a:pPr>
              <a:buNone/>
            </a:pPr>
            <a:r>
              <a:rPr lang="es-AR" sz="2200" i="1" u="sng" dirty="0" smtClean="0"/>
              <a:t>Islas Malvinas:</a:t>
            </a:r>
            <a:endParaRPr lang="es-AR" sz="2200" b="1" dirty="0" smtClean="0"/>
          </a:p>
          <a:p>
            <a:pPr algn="ctr">
              <a:buNone/>
            </a:pPr>
            <a:r>
              <a:rPr lang="es-AR" sz="2200" b="1" dirty="0" smtClean="0"/>
              <a:t>Descubrimiento español/Intento francés e inglés/Dominio Español</a:t>
            </a:r>
          </a:p>
          <a:p>
            <a:pPr algn="ctr">
              <a:buNone/>
            </a:pPr>
            <a:r>
              <a:rPr lang="es-AR" sz="2200" b="1" dirty="0" smtClean="0"/>
              <a:t>Herencia y ocupación argentina.</a:t>
            </a:r>
          </a:p>
          <a:p>
            <a:pPr algn="ctr">
              <a:buNone/>
            </a:pPr>
            <a:r>
              <a:rPr lang="es-AR" sz="2200" b="1" dirty="0" smtClean="0"/>
              <a:t>Usurpación inglesa</a:t>
            </a:r>
          </a:p>
          <a:p>
            <a:pPr algn="ctr">
              <a:buNone/>
            </a:pPr>
            <a:r>
              <a:rPr lang="es-AR" sz="2200" b="1" dirty="0" smtClean="0"/>
              <a:t>149 años de intentos diplomáticos</a:t>
            </a:r>
          </a:p>
          <a:p>
            <a:pPr algn="ctr">
              <a:buNone/>
            </a:pPr>
            <a:r>
              <a:rPr lang="es-AR" sz="2200" b="1" dirty="0" smtClean="0"/>
              <a:t>Gesta de Malvinas </a:t>
            </a:r>
          </a:p>
          <a:p>
            <a:pPr algn="ctr">
              <a:buNone/>
            </a:pPr>
            <a:r>
              <a:rPr lang="es-AR" sz="2200" b="1" dirty="0" smtClean="0"/>
              <a:t>Posguerra</a:t>
            </a:r>
          </a:p>
          <a:p>
            <a:pPr>
              <a:buNone/>
            </a:pPr>
            <a:r>
              <a:rPr lang="es-AR" sz="2200" i="1" u="sng" dirty="0" smtClean="0"/>
              <a:t>Islas </a:t>
            </a:r>
            <a:r>
              <a:rPr lang="es-AR" sz="2200" i="1" u="sng" dirty="0" err="1" smtClean="0"/>
              <a:t>Georgias.del</a:t>
            </a:r>
            <a:r>
              <a:rPr lang="es-AR" sz="2200" i="1" u="sng" dirty="0" smtClean="0"/>
              <a:t> Sur</a:t>
            </a:r>
            <a:r>
              <a:rPr lang="es-AR" sz="2200" b="1" dirty="0" smtClean="0"/>
              <a:t>: Descubrimiento español/ Ocupación argentina/ocupación inglesa/ Carta Patente 1908/1917 .</a:t>
            </a:r>
          </a:p>
          <a:p>
            <a:pPr>
              <a:buNone/>
            </a:pPr>
            <a:endParaRPr lang="es-AR" sz="2200" b="1" dirty="0" smtClean="0"/>
          </a:p>
          <a:p>
            <a:pPr>
              <a:buNone/>
            </a:pPr>
            <a:r>
              <a:rPr lang="es-AR" sz="2200" i="1" u="sng" dirty="0" smtClean="0"/>
              <a:t>Islas </a:t>
            </a:r>
            <a:r>
              <a:rPr lang="es-AR" sz="2200" i="1" u="sng" dirty="0" err="1" smtClean="0"/>
              <a:t>Sandwich</a:t>
            </a:r>
            <a:r>
              <a:rPr lang="es-AR" sz="2200" i="1" u="sng" dirty="0" smtClean="0"/>
              <a:t> del Sur</a:t>
            </a:r>
            <a:r>
              <a:rPr lang="es-AR" sz="2200" u="sng" dirty="0" smtClean="0"/>
              <a:t>: </a:t>
            </a:r>
            <a:r>
              <a:rPr lang="es-AR" sz="2200" b="1" dirty="0" smtClean="0"/>
              <a:t>descubiertas por James Cook. </a:t>
            </a:r>
          </a:p>
          <a:p>
            <a:pPr>
              <a:buNone/>
            </a:pPr>
            <a:r>
              <a:rPr lang="es-AR" sz="2200" b="1" dirty="0" smtClean="0"/>
              <a:t>UNICOS POBLADORES : ARGENTINA 1955/1977</a:t>
            </a:r>
          </a:p>
          <a:p>
            <a:pPr>
              <a:buNone/>
            </a:pPr>
            <a:r>
              <a:rPr lang="es-AR" sz="2200" b="1" dirty="0" smtClean="0"/>
              <a:t>  Análisis de contextos: nacional, británico y</a:t>
            </a:r>
            <a:r>
              <a:rPr lang="es-AR" sz="2200" b="1" i="1" u="sng" dirty="0" smtClean="0">
                <a:solidFill>
                  <a:srgbClr val="FF0000"/>
                </a:solidFill>
              </a:rPr>
              <a:t> mundial</a:t>
            </a:r>
          </a:p>
          <a:p>
            <a:pPr>
              <a:buNone/>
            </a:pPr>
            <a:r>
              <a:rPr lang="es-AR" sz="2200" b="1" dirty="0" smtClean="0"/>
              <a:t>                </a:t>
            </a:r>
          </a:p>
        </p:txBody>
      </p:sp>
    </p:spTree>
  </p:cSld>
  <p:clrMapOvr>
    <a:masterClrMapping/>
  </p:clrMapOvr>
  <p:transition spd="slow">
    <p:strips dir="rd"/>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4"/>
</p:tagLst>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2468</TotalTime>
  <Words>796</Words>
  <Application>Microsoft Office PowerPoint</Application>
  <PresentationFormat>Presentación en pantalla (4:3)</PresentationFormat>
  <Paragraphs>144</Paragraphs>
  <Slides>34</Slides>
  <Notes>4</Notes>
  <HiddenSlides>0</HiddenSlides>
  <MMClips>0</MMClips>
  <ScaleCrop>false</ScaleCrop>
  <HeadingPairs>
    <vt:vector size="4" baseType="variant">
      <vt:variant>
        <vt:lpstr>Tema</vt:lpstr>
      </vt:variant>
      <vt:variant>
        <vt:i4>1</vt:i4>
      </vt:variant>
      <vt:variant>
        <vt:lpstr>Títulos de diapositiva</vt:lpstr>
      </vt:variant>
      <vt:variant>
        <vt:i4>34</vt:i4>
      </vt:variant>
    </vt:vector>
  </HeadingPairs>
  <TitlesOfParts>
    <vt:vector size="35" baseType="lpstr">
      <vt:lpstr>Tema de Office</vt:lpstr>
      <vt:lpstr> Malvinas : su enseñanza  de cara al futuro  </vt:lpstr>
      <vt:lpstr>Diapositiva 2</vt:lpstr>
      <vt:lpstr>Diapositiva 3</vt:lpstr>
      <vt:lpstr>Proyección de la zona en litigio</vt:lpstr>
      <vt:lpstr>Diapositiva 5</vt:lpstr>
      <vt:lpstr>Malvinas: Ocupación Argentina</vt:lpstr>
      <vt:lpstr>1904:  Inicio  de la presencia argentina en  Georgias del Sur </vt:lpstr>
      <vt:lpstr>Ocupación: Islas Sandwich del Sur</vt:lpstr>
      <vt:lpstr>Historicidad</vt:lpstr>
      <vt:lpstr>Diapositiva 10</vt:lpstr>
      <vt:lpstr>Posición geográfica</vt:lpstr>
      <vt:lpstr>Recursos naturales</vt:lpstr>
      <vt:lpstr>Aspectos geográficos diferenciados</vt:lpstr>
      <vt:lpstr>Aspecto social y económico en los archipiélagos</vt:lpstr>
      <vt:lpstr>Diapositiva 15</vt:lpstr>
      <vt:lpstr>Geografía /Historia/ Matemática/ Lengua/TIC</vt:lpstr>
      <vt:lpstr>Diapositiva 17</vt:lpstr>
      <vt:lpstr>Diapositiva 18</vt:lpstr>
      <vt:lpstr>Diapositiva 19</vt:lpstr>
      <vt:lpstr>TEXTOS EXPLICATIVOS  a partir de imágenes satelitarias</vt:lpstr>
      <vt:lpstr>Historias de vida  Glogster: Murales electrónicos</vt:lpstr>
      <vt:lpstr>WEBQUEST: INVESTIGACIÓN DIRIGIDA  EN LA WEB </vt:lpstr>
      <vt:lpstr>Ciencias Sociales/ Arte</vt:lpstr>
      <vt:lpstr>Experiencias directas locales:  Paseo de las Malvinas/  JORNADAS DEPORTIVAS</vt:lpstr>
      <vt:lpstr> Cine documental/Cine-debate</vt:lpstr>
      <vt:lpstr>SÍNTESIS: FE-CULTURA</vt:lpstr>
      <vt:lpstr>Diapositiva 27</vt:lpstr>
      <vt:lpstr>Diapositiva 28</vt:lpstr>
      <vt:lpstr>Diapositiva 29</vt:lpstr>
      <vt:lpstr>Diapositiva 30</vt:lpstr>
      <vt:lpstr>Mapas sonoros: WOICES GEOLOCALIZACIÓN DE AUDIOS</vt:lpstr>
      <vt:lpstr>Diapositiva 32</vt:lpstr>
      <vt:lpstr>Primer eco Malvinero en Rosario Monumento a los Caídos en Malvinas</vt:lpstr>
      <vt:lpstr>Diapositiva 34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Consideraciones para la práctica docente</dc:title>
  <dc:creator>alumno</dc:creator>
  <cp:lastModifiedBy>alumno</cp:lastModifiedBy>
  <cp:revision>436</cp:revision>
  <dcterms:created xsi:type="dcterms:W3CDTF">2013-03-22T19:48:23Z</dcterms:created>
  <dcterms:modified xsi:type="dcterms:W3CDTF">2013-06-15T23:07:38Z</dcterms:modified>
</cp:coreProperties>
</file>